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6858000" cx="12192000"/>
  <p:notesSz cx="6858000" cy="9144000"/>
  <p:embeddedFontLst>
    <p:embeddedFont>
      <p:font typeface="Raleway"/>
      <p:regular r:id="rId18"/>
      <p:bold r:id="rId19"/>
      <p:italic r:id="rId20"/>
      <p:boldItalic r:id="rId21"/>
    </p:embeddedFont>
    <p:embeddedFont>
      <p:font typeface="Roboto"/>
      <p:regular r:id="rId22"/>
      <p:bold r:id="rId23"/>
      <p:italic r:id="rId24"/>
      <p:boldItalic r:id="rId25"/>
    </p:embeddedFont>
    <p:embeddedFont>
      <p:font typeface="Lato"/>
      <p:regular r:id="rId26"/>
      <p:bold r:id="rId27"/>
      <p:italic r:id="rId28"/>
      <p:boldItalic r:id="rId29"/>
    </p:embeddedFont>
    <p:embeddedFont>
      <p:font typeface="Century Gothic"/>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4" roundtripDataSignature="AMtx7mitSLUfbv6FqtKER56sY9ZJdzaoV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aleway-italic.fntdata"/><Relationship Id="rId22" Type="http://schemas.openxmlformats.org/officeDocument/2006/relationships/font" Target="fonts/Roboto-regular.fntdata"/><Relationship Id="rId21" Type="http://schemas.openxmlformats.org/officeDocument/2006/relationships/font" Target="fonts/Raleway-boldItalic.fntdata"/><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Lato-regular.fntdata"/><Relationship Id="rId25" Type="http://schemas.openxmlformats.org/officeDocument/2006/relationships/font" Target="fonts/Roboto-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ato-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CenturyGothic-bold.fntdata"/><Relationship Id="rId30" Type="http://schemas.openxmlformats.org/officeDocument/2006/relationships/font" Target="fonts/CenturyGothic-regular.fntdata"/><Relationship Id="rId11" Type="http://schemas.openxmlformats.org/officeDocument/2006/relationships/slide" Target="slides/slide7.xml"/><Relationship Id="rId33" Type="http://schemas.openxmlformats.org/officeDocument/2006/relationships/font" Target="fonts/CenturyGothic-boldItalic.fntdata"/><Relationship Id="rId10" Type="http://schemas.openxmlformats.org/officeDocument/2006/relationships/slide" Target="slides/slide6.xml"/><Relationship Id="rId32" Type="http://schemas.openxmlformats.org/officeDocument/2006/relationships/font" Target="fonts/CenturyGothic-italic.fntdata"/><Relationship Id="rId13" Type="http://schemas.openxmlformats.org/officeDocument/2006/relationships/slide" Target="slides/slide9.xml"/><Relationship Id="rId12" Type="http://schemas.openxmlformats.org/officeDocument/2006/relationships/slide" Target="slides/slide8.xml"/><Relationship Id="rId34" Type="http://customschemas.google.com/relationships/presentationmetadata" Target="meta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Raleway-bold.fntdata"/><Relationship Id="rId18" Type="http://schemas.openxmlformats.org/officeDocument/2006/relationships/font" Target="fonts/Raleway-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g25943cacea2_0_359"/>
          <p:cNvSpPr/>
          <p:nvPr/>
        </p:nvSpPr>
        <p:spPr>
          <a:xfrm>
            <a:off x="0" y="0"/>
            <a:ext cx="12192000" cy="6504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1" name="Google Shape;11;g25943cacea2_0_359"/>
          <p:cNvGrpSpPr/>
          <p:nvPr/>
        </p:nvGrpSpPr>
        <p:grpSpPr>
          <a:xfrm>
            <a:off x="1107036" y="1588427"/>
            <a:ext cx="994316" cy="61102"/>
            <a:chOff x="4580561" y="2589004"/>
            <a:chExt cx="1064464" cy="25200"/>
          </a:xfrm>
        </p:grpSpPr>
        <p:sp>
          <p:nvSpPr>
            <p:cNvPr id="12" name="Google Shape;12;g25943cacea2_0_359"/>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 name="Google Shape;13;g25943cacea2_0_359"/>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4" name="Google Shape;14;g25943cacea2_0_359"/>
          <p:cNvSpPr txBox="1"/>
          <p:nvPr>
            <p:ph type="ctrTitle"/>
          </p:nvPr>
        </p:nvSpPr>
        <p:spPr>
          <a:xfrm>
            <a:off x="972600" y="1763267"/>
            <a:ext cx="10250700" cy="2219700"/>
          </a:xfrm>
          <a:prstGeom prst="rect">
            <a:avLst/>
          </a:prstGeom>
        </p:spPr>
        <p:txBody>
          <a:bodyPr anchorCtr="0" anchor="t" bIns="121900" lIns="121900" spcFirstLastPara="1" rIns="121900" wrap="square" tIns="121900">
            <a:normAutofit/>
          </a:bodyPr>
          <a:lstStyle>
            <a:lvl1pPr lvl="0">
              <a:spcBef>
                <a:spcPts val="0"/>
              </a:spcBef>
              <a:spcAft>
                <a:spcPts val="0"/>
              </a:spcAft>
              <a:buSzPts val="5600"/>
              <a:buNone/>
              <a:defRPr sz="5600"/>
            </a:lvl1pPr>
            <a:lvl2pPr lvl="1">
              <a:spcBef>
                <a:spcPts val="0"/>
              </a:spcBef>
              <a:spcAft>
                <a:spcPts val="0"/>
              </a:spcAft>
              <a:buSzPts val="5600"/>
              <a:buNone/>
              <a:defRPr sz="5600"/>
            </a:lvl2pPr>
            <a:lvl3pPr lvl="2">
              <a:spcBef>
                <a:spcPts val="0"/>
              </a:spcBef>
              <a:spcAft>
                <a:spcPts val="0"/>
              </a:spcAft>
              <a:buSzPts val="5600"/>
              <a:buNone/>
              <a:defRPr sz="5600"/>
            </a:lvl3pPr>
            <a:lvl4pPr lvl="3">
              <a:spcBef>
                <a:spcPts val="0"/>
              </a:spcBef>
              <a:spcAft>
                <a:spcPts val="0"/>
              </a:spcAft>
              <a:buSzPts val="5600"/>
              <a:buNone/>
              <a:defRPr sz="5600"/>
            </a:lvl4pPr>
            <a:lvl5pPr lvl="4">
              <a:spcBef>
                <a:spcPts val="0"/>
              </a:spcBef>
              <a:spcAft>
                <a:spcPts val="0"/>
              </a:spcAft>
              <a:buSzPts val="5600"/>
              <a:buNone/>
              <a:defRPr sz="5600"/>
            </a:lvl5pPr>
            <a:lvl6pPr lvl="5">
              <a:spcBef>
                <a:spcPts val="0"/>
              </a:spcBef>
              <a:spcAft>
                <a:spcPts val="0"/>
              </a:spcAft>
              <a:buSzPts val="5600"/>
              <a:buNone/>
              <a:defRPr sz="5600"/>
            </a:lvl6pPr>
            <a:lvl7pPr lvl="6">
              <a:spcBef>
                <a:spcPts val="0"/>
              </a:spcBef>
              <a:spcAft>
                <a:spcPts val="0"/>
              </a:spcAft>
              <a:buSzPts val="5600"/>
              <a:buNone/>
              <a:defRPr sz="5600"/>
            </a:lvl7pPr>
            <a:lvl8pPr lvl="7">
              <a:spcBef>
                <a:spcPts val="0"/>
              </a:spcBef>
              <a:spcAft>
                <a:spcPts val="0"/>
              </a:spcAft>
              <a:buSzPts val="5600"/>
              <a:buNone/>
              <a:defRPr sz="5600"/>
            </a:lvl8pPr>
            <a:lvl9pPr lvl="8">
              <a:spcBef>
                <a:spcPts val="0"/>
              </a:spcBef>
              <a:spcAft>
                <a:spcPts val="0"/>
              </a:spcAft>
              <a:buSzPts val="5600"/>
              <a:buNone/>
              <a:defRPr sz="5600"/>
            </a:lvl9pPr>
          </a:lstStyle>
          <a:p/>
        </p:txBody>
      </p:sp>
      <p:sp>
        <p:nvSpPr>
          <p:cNvPr id="15" name="Google Shape;15;g25943cacea2_0_359"/>
          <p:cNvSpPr txBox="1"/>
          <p:nvPr>
            <p:ph idx="1" type="subTitle"/>
          </p:nvPr>
        </p:nvSpPr>
        <p:spPr>
          <a:xfrm>
            <a:off x="972837" y="4230533"/>
            <a:ext cx="10250700" cy="721500"/>
          </a:xfrm>
          <a:prstGeom prst="rect">
            <a:avLst/>
          </a:prstGeom>
        </p:spPr>
        <p:txBody>
          <a:bodyPr anchorCtr="0" anchor="t" bIns="121900" lIns="121900" spcFirstLastPara="1" rIns="121900" wrap="square" tIns="121900">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16" name="Google Shape;16;g25943cacea2_0_359"/>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g25943cacea2_0_423"/>
          <p:cNvGrpSpPr/>
          <p:nvPr/>
        </p:nvGrpSpPr>
        <p:grpSpPr>
          <a:xfrm>
            <a:off x="1107036" y="5558926"/>
            <a:ext cx="994316" cy="61102"/>
            <a:chOff x="4580561" y="2589004"/>
            <a:chExt cx="1064464" cy="25200"/>
          </a:xfrm>
        </p:grpSpPr>
        <p:sp>
          <p:nvSpPr>
            <p:cNvPr id="75" name="Google Shape;75;g25943cacea2_0_423"/>
            <p:cNvSpPr/>
            <p:nvPr/>
          </p:nvSpPr>
          <p:spPr>
            <a:xfrm rot="-5400000">
              <a:off x="5366325" y="2335504"/>
              <a:ext cx="25200" cy="5322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 name="Google Shape;76;g25943cacea2_0_423"/>
            <p:cNvSpPr/>
            <p:nvPr/>
          </p:nvSpPr>
          <p:spPr>
            <a:xfrm rot="-5400000">
              <a:off x="4836311" y="2333254"/>
              <a:ext cx="25200" cy="5367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77" name="Google Shape;77;g25943cacea2_0_423"/>
          <p:cNvSpPr txBox="1"/>
          <p:nvPr>
            <p:ph hasCustomPrompt="1" type="title"/>
          </p:nvPr>
        </p:nvSpPr>
        <p:spPr>
          <a:xfrm>
            <a:off x="972600" y="978600"/>
            <a:ext cx="10251300" cy="1659600"/>
          </a:xfrm>
          <a:prstGeom prst="rect">
            <a:avLst/>
          </a:prstGeom>
        </p:spPr>
        <p:txBody>
          <a:bodyPr anchorCtr="0" anchor="t" bIns="121900" lIns="121900" spcFirstLastPara="1" rIns="121900" wrap="square" tIns="121900">
            <a:normAutofit/>
          </a:bodyPr>
          <a:lstStyle>
            <a:lvl1pPr lvl="0">
              <a:spcBef>
                <a:spcPts val="0"/>
              </a:spcBef>
              <a:spcAft>
                <a:spcPts val="0"/>
              </a:spcAft>
              <a:buClr>
                <a:schemeClr val="lt1"/>
              </a:buClr>
              <a:buSzPts val="10700"/>
              <a:buNone/>
              <a:defRPr sz="10700">
                <a:solidFill>
                  <a:schemeClr val="lt1"/>
                </a:solidFill>
              </a:defRPr>
            </a:lvl1pPr>
            <a:lvl2pPr lvl="1">
              <a:spcBef>
                <a:spcPts val="0"/>
              </a:spcBef>
              <a:spcAft>
                <a:spcPts val="0"/>
              </a:spcAft>
              <a:buClr>
                <a:schemeClr val="lt1"/>
              </a:buClr>
              <a:buSzPts val="10700"/>
              <a:buNone/>
              <a:defRPr sz="10700">
                <a:solidFill>
                  <a:schemeClr val="lt1"/>
                </a:solidFill>
              </a:defRPr>
            </a:lvl2pPr>
            <a:lvl3pPr lvl="2">
              <a:spcBef>
                <a:spcPts val="0"/>
              </a:spcBef>
              <a:spcAft>
                <a:spcPts val="0"/>
              </a:spcAft>
              <a:buClr>
                <a:schemeClr val="lt1"/>
              </a:buClr>
              <a:buSzPts val="10700"/>
              <a:buNone/>
              <a:defRPr sz="10700">
                <a:solidFill>
                  <a:schemeClr val="lt1"/>
                </a:solidFill>
              </a:defRPr>
            </a:lvl3pPr>
            <a:lvl4pPr lvl="3">
              <a:spcBef>
                <a:spcPts val="0"/>
              </a:spcBef>
              <a:spcAft>
                <a:spcPts val="0"/>
              </a:spcAft>
              <a:buClr>
                <a:schemeClr val="lt1"/>
              </a:buClr>
              <a:buSzPts val="10700"/>
              <a:buNone/>
              <a:defRPr sz="10700">
                <a:solidFill>
                  <a:schemeClr val="lt1"/>
                </a:solidFill>
              </a:defRPr>
            </a:lvl4pPr>
            <a:lvl5pPr lvl="4">
              <a:spcBef>
                <a:spcPts val="0"/>
              </a:spcBef>
              <a:spcAft>
                <a:spcPts val="0"/>
              </a:spcAft>
              <a:buClr>
                <a:schemeClr val="lt1"/>
              </a:buClr>
              <a:buSzPts val="10700"/>
              <a:buNone/>
              <a:defRPr sz="10700">
                <a:solidFill>
                  <a:schemeClr val="lt1"/>
                </a:solidFill>
              </a:defRPr>
            </a:lvl5pPr>
            <a:lvl6pPr lvl="5">
              <a:spcBef>
                <a:spcPts val="0"/>
              </a:spcBef>
              <a:spcAft>
                <a:spcPts val="0"/>
              </a:spcAft>
              <a:buClr>
                <a:schemeClr val="lt1"/>
              </a:buClr>
              <a:buSzPts val="10700"/>
              <a:buNone/>
              <a:defRPr sz="10700">
                <a:solidFill>
                  <a:schemeClr val="lt1"/>
                </a:solidFill>
              </a:defRPr>
            </a:lvl6pPr>
            <a:lvl7pPr lvl="6">
              <a:spcBef>
                <a:spcPts val="0"/>
              </a:spcBef>
              <a:spcAft>
                <a:spcPts val="0"/>
              </a:spcAft>
              <a:buClr>
                <a:schemeClr val="lt1"/>
              </a:buClr>
              <a:buSzPts val="10700"/>
              <a:buNone/>
              <a:defRPr sz="10700">
                <a:solidFill>
                  <a:schemeClr val="lt1"/>
                </a:solidFill>
              </a:defRPr>
            </a:lvl7pPr>
            <a:lvl8pPr lvl="7">
              <a:spcBef>
                <a:spcPts val="0"/>
              </a:spcBef>
              <a:spcAft>
                <a:spcPts val="0"/>
              </a:spcAft>
              <a:buClr>
                <a:schemeClr val="lt1"/>
              </a:buClr>
              <a:buSzPts val="10700"/>
              <a:buNone/>
              <a:defRPr sz="10700">
                <a:solidFill>
                  <a:schemeClr val="lt1"/>
                </a:solidFill>
              </a:defRPr>
            </a:lvl8pPr>
            <a:lvl9pPr lvl="8">
              <a:spcBef>
                <a:spcPts val="0"/>
              </a:spcBef>
              <a:spcAft>
                <a:spcPts val="0"/>
              </a:spcAft>
              <a:buClr>
                <a:schemeClr val="lt1"/>
              </a:buClr>
              <a:buSzPts val="10700"/>
              <a:buNone/>
              <a:defRPr sz="10700">
                <a:solidFill>
                  <a:schemeClr val="lt1"/>
                </a:solidFill>
              </a:defRPr>
            </a:lvl9pPr>
          </a:lstStyle>
          <a:p>
            <a:r>
              <a:t>xx%</a:t>
            </a:r>
          </a:p>
        </p:txBody>
      </p:sp>
      <p:sp>
        <p:nvSpPr>
          <p:cNvPr id="78" name="Google Shape;78;g25943cacea2_0_423"/>
          <p:cNvSpPr txBox="1"/>
          <p:nvPr>
            <p:ph idx="1" type="body"/>
          </p:nvPr>
        </p:nvSpPr>
        <p:spPr>
          <a:xfrm>
            <a:off x="972600" y="3030517"/>
            <a:ext cx="10251300" cy="21072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Clr>
                <a:schemeClr val="lt1"/>
              </a:buClr>
              <a:buSzPts val="1700"/>
              <a:buChar char="●"/>
              <a:defRPr>
                <a:solidFill>
                  <a:schemeClr val="lt1"/>
                </a:solidFill>
              </a:defRPr>
            </a:lvl1pPr>
            <a:lvl2pPr indent="-323850" lvl="1" marL="914400">
              <a:spcBef>
                <a:spcPts val="0"/>
              </a:spcBef>
              <a:spcAft>
                <a:spcPts val="0"/>
              </a:spcAft>
              <a:buClr>
                <a:schemeClr val="lt1"/>
              </a:buClr>
              <a:buSzPts val="1500"/>
              <a:buChar char="○"/>
              <a:defRPr>
                <a:solidFill>
                  <a:schemeClr val="lt1"/>
                </a:solidFill>
              </a:defRPr>
            </a:lvl2pPr>
            <a:lvl3pPr indent="-323850" lvl="2" marL="1371600">
              <a:spcBef>
                <a:spcPts val="0"/>
              </a:spcBef>
              <a:spcAft>
                <a:spcPts val="0"/>
              </a:spcAft>
              <a:buClr>
                <a:schemeClr val="lt1"/>
              </a:buClr>
              <a:buSzPts val="1500"/>
              <a:buChar char="■"/>
              <a:defRPr>
                <a:solidFill>
                  <a:schemeClr val="lt1"/>
                </a:solidFill>
              </a:defRPr>
            </a:lvl3pPr>
            <a:lvl4pPr indent="-323850" lvl="3" marL="1828800">
              <a:spcBef>
                <a:spcPts val="0"/>
              </a:spcBef>
              <a:spcAft>
                <a:spcPts val="0"/>
              </a:spcAft>
              <a:buClr>
                <a:schemeClr val="lt1"/>
              </a:buClr>
              <a:buSzPts val="1500"/>
              <a:buChar char="●"/>
              <a:defRPr>
                <a:solidFill>
                  <a:schemeClr val="lt1"/>
                </a:solidFill>
              </a:defRPr>
            </a:lvl4pPr>
            <a:lvl5pPr indent="-323850" lvl="4" marL="2286000">
              <a:spcBef>
                <a:spcPts val="0"/>
              </a:spcBef>
              <a:spcAft>
                <a:spcPts val="0"/>
              </a:spcAft>
              <a:buClr>
                <a:schemeClr val="lt1"/>
              </a:buClr>
              <a:buSzPts val="1500"/>
              <a:buChar char="○"/>
              <a:defRPr>
                <a:solidFill>
                  <a:schemeClr val="lt1"/>
                </a:solidFill>
              </a:defRPr>
            </a:lvl5pPr>
            <a:lvl6pPr indent="-323850" lvl="5" marL="2743200">
              <a:spcBef>
                <a:spcPts val="0"/>
              </a:spcBef>
              <a:spcAft>
                <a:spcPts val="0"/>
              </a:spcAft>
              <a:buClr>
                <a:schemeClr val="lt1"/>
              </a:buClr>
              <a:buSzPts val="1500"/>
              <a:buChar char="■"/>
              <a:defRPr>
                <a:solidFill>
                  <a:schemeClr val="lt1"/>
                </a:solidFill>
              </a:defRPr>
            </a:lvl6pPr>
            <a:lvl7pPr indent="-323850" lvl="6" marL="3200400">
              <a:spcBef>
                <a:spcPts val="0"/>
              </a:spcBef>
              <a:spcAft>
                <a:spcPts val="0"/>
              </a:spcAft>
              <a:buClr>
                <a:schemeClr val="lt1"/>
              </a:buClr>
              <a:buSzPts val="1500"/>
              <a:buChar char="●"/>
              <a:defRPr>
                <a:solidFill>
                  <a:schemeClr val="lt1"/>
                </a:solidFill>
              </a:defRPr>
            </a:lvl7pPr>
            <a:lvl8pPr indent="-323850" lvl="7" marL="3657600">
              <a:spcBef>
                <a:spcPts val="0"/>
              </a:spcBef>
              <a:spcAft>
                <a:spcPts val="0"/>
              </a:spcAft>
              <a:buClr>
                <a:schemeClr val="lt1"/>
              </a:buClr>
              <a:buSzPts val="1500"/>
              <a:buChar char="○"/>
              <a:defRPr>
                <a:solidFill>
                  <a:schemeClr val="lt1"/>
                </a:solidFill>
              </a:defRPr>
            </a:lvl8pPr>
            <a:lvl9pPr indent="-323850" lvl="8" marL="4114800">
              <a:spcBef>
                <a:spcPts val="0"/>
              </a:spcBef>
              <a:spcAft>
                <a:spcPts val="0"/>
              </a:spcAft>
              <a:buClr>
                <a:schemeClr val="lt1"/>
              </a:buClr>
              <a:buSzPts val="1500"/>
              <a:buChar char="■"/>
              <a:defRPr>
                <a:solidFill>
                  <a:schemeClr val="lt1"/>
                </a:solidFill>
              </a:defRPr>
            </a:lvl9pPr>
          </a:lstStyle>
          <a:p/>
        </p:txBody>
      </p:sp>
      <p:sp>
        <p:nvSpPr>
          <p:cNvPr id="79" name="Google Shape;79;g25943cacea2_0_423"/>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g25943cacea2_0_430"/>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 name="Shape 82"/>
        <p:cNvGrpSpPr/>
        <p:nvPr/>
      </p:nvGrpSpPr>
      <p:grpSpPr>
        <a:xfrm>
          <a:off x="0" y="0"/>
          <a:ext cx="0" cy="0"/>
          <a:chOff x="0" y="0"/>
          <a:chExt cx="0" cy="0"/>
        </a:xfrm>
      </p:grpSpPr>
      <p:sp>
        <p:nvSpPr>
          <p:cNvPr id="83" name="Google Shape;83;g25943cacea2_0_432"/>
          <p:cNvSpPr txBox="1"/>
          <p:nvPr>
            <p:ph type="title"/>
          </p:nvPr>
        </p:nvSpPr>
        <p:spPr>
          <a:xfrm>
            <a:off x="1154954" y="973668"/>
            <a:ext cx="8761500" cy="707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Clr>
                <a:schemeClr val="lt2"/>
              </a:buClr>
              <a:buSzPts val="1800"/>
              <a:buNone/>
              <a:defRPr/>
            </a:lvl1pPr>
            <a:lvl2pPr lvl="1" rtl="0" algn="l">
              <a:spcBef>
                <a:spcPts val="0"/>
              </a:spcBef>
              <a:spcAft>
                <a:spcPts val="0"/>
              </a:spcAft>
              <a:buSzPts val="3700"/>
              <a:buNone/>
              <a:defRPr/>
            </a:lvl2pPr>
            <a:lvl3pPr lvl="2" rtl="0" algn="l">
              <a:spcBef>
                <a:spcPts val="0"/>
              </a:spcBef>
              <a:spcAft>
                <a:spcPts val="0"/>
              </a:spcAft>
              <a:buSzPts val="3700"/>
              <a:buNone/>
              <a:defRPr/>
            </a:lvl3pPr>
            <a:lvl4pPr lvl="3" rtl="0" algn="l">
              <a:spcBef>
                <a:spcPts val="0"/>
              </a:spcBef>
              <a:spcAft>
                <a:spcPts val="0"/>
              </a:spcAft>
              <a:buSzPts val="3700"/>
              <a:buNone/>
              <a:defRPr/>
            </a:lvl4pPr>
            <a:lvl5pPr lvl="4" rtl="0" algn="l">
              <a:spcBef>
                <a:spcPts val="0"/>
              </a:spcBef>
              <a:spcAft>
                <a:spcPts val="0"/>
              </a:spcAft>
              <a:buSzPts val="3700"/>
              <a:buNone/>
              <a:defRPr/>
            </a:lvl5pPr>
            <a:lvl6pPr lvl="5" rtl="0" algn="l">
              <a:spcBef>
                <a:spcPts val="0"/>
              </a:spcBef>
              <a:spcAft>
                <a:spcPts val="0"/>
              </a:spcAft>
              <a:buSzPts val="3700"/>
              <a:buNone/>
              <a:defRPr/>
            </a:lvl6pPr>
            <a:lvl7pPr lvl="6" rtl="0" algn="l">
              <a:spcBef>
                <a:spcPts val="0"/>
              </a:spcBef>
              <a:spcAft>
                <a:spcPts val="0"/>
              </a:spcAft>
              <a:buSzPts val="3700"/>
              <a:buNone/>
              <a:defRPr/>
            </a:lvl7pPr>
            <a:lvl8pPr lvl="7" rtl="0" algn="l">
              <a:spcBef>
                <a:spcPts val="0"/>
              </a:spcBef>
              <a:spcAft>
                <a:spcPts val="0"/>
              </a:spcAft>
              <a:buSzPts val="3700"/>
              <a:buNone/>
              <a:defRPr/>
            </a:lvl8pPr>
            <a:lvl9pPr lvl="8" rtl="0" algn="l">
              <a:spcBef>
                <a:spcPts val="0"/>
              </a:spcBef>
              <a:spcAft>
                <a:spcPts val="0"/>
              </a:spcAft>
              <a:buSzPts val="3700"/>
              <a:buNone/>
              <a:defRPr/>
            </a:lvl9pPr>
          </a:lstStyle>
          <a:p/>
        </p:txBody>
      </p:sp>
      <p:sp>
        <p:nvSpPr>
          <p:cNvPr id="84" name="Google Shape;84;g25943cacea2_0_432"/>
          <p:cNvSpPr txBox="1"/>
          <p:nvPr>
            <p:ph idx="1" type="body"/>
          </p:nvPr>
        </p:nvSpPr>
        <p:spPr>
          <a:xfrm>
            <a:off x="1154954" y="2603500"/>
            <a:ext cx="8825700" cy="3416400"/>
          </a:xfrm>
          <a:prstGeom prst="rect">
            <a:avLst/>
          </a:prstGeom>
          <a:noFill/>
          <a:ln>
            <a:noFill/>
          </a:ln>
        </p:spPr>
        <p:txBody>
          <a:bodyPr anchorCtr="0" anchor="t" bIns="45700" lIns="91425" spcFirstLastPara="1" rIns="91425" wrap="square" tIns="45700">
            <a:normAutofit/>
          </a:bodyPr>
          <a:lstStyle>
            <a:lvl1pPr indent="-320040" lvl="0" marL="457200" rtl="0" algn="l">
              <a:spcBef>
                <a:spcPts val="1000"/>
              </a:spcBef>
              <a:spcAft>
                <a:spcPts val="0"/>
              </a:spcAft>
              <a:buSzPts val="1440"/>
              <a:buChar char="●"/>
              <a:defRPr/>
            </a:lvl1pPr>
            <a:lvl2pPr indent="-320040" lvl="1" marL="914400" rtl="0" algn="l">
              <a:spcBef>
                <a:spcPts val="1000"/>
              </a:spcBef>
              <a:spcAft>
                <a:spcPts val="0"/>
              </a:spcAft>
              <a:buSzPts val="1440"/>
              <a:buChar char="○"/>
              <a:defRPr/>
            </a:lvl2pPr>
            <a:lvl3pPr indent="-320039" lvl="2" marL="1371600" rtl="0" algn="l">
              <a:spcBef>
                <a:spcPts val="1000"/>
              </a:spcBef>
              <a:spcAft>
                <a:spcPts val="0"/>
              </a:spcAft>
              <a:buSzPts val="1440"/>
              <a:buChar char="■"/>
              <a:defRPr/>
            </a:lvl3pPr>
            <a:lvl4pPr indent="-320039" lvl="3" marL="1828800" rtl="0" algn="l">
              <a:spcBef>
                <a:spcPts val="1000"/>
              </a:spcBef>
              <a:spcAft>
                <a:spcPts val="0"/>
              </a:spcAft>
              <a:buSzPts val="1440"/>
              <a:buChar char="●"/>
              <a:defRPr/>
            </a:lvl4pPr>
            <a:lvl5pPr indent="-320039" lvl="4" marL="2286000" rtl="0" algn="l">
              <a:spcBef>
                <a:spcPts val="1000"/>
              </a:spcBef>
              <a:spcAft>
                <a:spcPts val="0"/>
              </a:spcAft>
              <a:buSzPts val="1440"/>
              <a:buChar char="○"/>
              <a:defRPr/>
            </a:lvl5pPr>
            <a:lvl6pPr indent="-320039" lvl="5" marL="2743200" rtl="0" algn="l">
              <a:spcBef>
                <a:spcPts val="1000"/>
              </a:spcBef>
              <a:spcAft>
                <a:spcPts val="0"/>
              </a:spcAft>
              <a:buSzPts val="1440"/>
              <a:buChar char="■"/>
              <a:defRPr/>
            </a:lvl6pPr>
            <a:lvl7pPr indent="-320039" lvl="6" marL="3200400" rtl="0" algn="l">
              <a:spcBef>
                <a:spcPts val="1000"/>
              </a:spcBef>
              <a:spcAft>
                <a:spcPts val="0"/>
              </a:spcAft>
              <a:buSzPts val="1440"/>
              <a:buChar char="●"/>
              <a:defRPr/>
            </a:lvl7pPr>
            <a:lvl8pPr indent="-320040" lvl="7" marL="3657600" rtl="0" algn="l">
              <a:spcBef>
                <a:spcPts val="1000"/>
              </a:spcBef>
              <a:spcAft>
                <a:spcPts val="0"/>
              </a:spcAft>
              <a:buSzPts val="1440"/>
              <a:buChar char="○"/>
              <a:defRPr/>
            </a:lvl8pPr>
            <a:lvl9pPr indent="-320040" lvl="8" marL="4114800" rtl="0" algn="l">
              <a:spcBef>
                <a:spcPts val="1000"/>
              </a:spcBef>
              <a:spcAft>
                <a:spcPts val="0"/>
              </a:spcAft>
              <a:buSzPts val="1440"/>
              <a:buChar char="■"/>
              <a:defRPr/>
            </a:lvl9pPr>
          </a:lstStyle>
          <a:p/>
        </p:txBody>
      </p:sp>
      <p:sp>
        <p:nvSpPr>
          <p:cNvPr id="85" name="Google Shape;85;g25943cacea2_0_432"/>
          <p:cNvSpPr txBox="1"/>
          <p:nvPr>
            <p:ph idx="10" type="dt"/>
          </p:nvPr>
        </p:nvSpPr>
        <p:spPr>
          <a:xfrm>
            <a:off x="10653104" y="6391838"/>
            <a:ext cx="990600" cy="3048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6" name="Google Shape;86;g25943cacea2_0_432"/>
          <p:cNvSpPr txBox="1"/>
          <p:nvPr>
            <p:ph idx="11" type="ftr"/>
          </p:nvPr>
        </p:nvSpPr>
        <p:spPr>
          <a:xfrm>
            <a:off x="561110" y="6391838"/>
            <a:ext cx="3859800" cy="304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7" name="Google Shape;87;g25943cacea2_0_432"/>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rm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g25943cacea2_0_367"/>
          <p:cNvGrpSpPr/>
          <p:nvPr/>
        </p:nvGrpSpPr>
        <p:grpSpPr>
          <a:xfrm>
            <a:off x="1107036" y="1588427"/>
            <a:ext cx="994316" cy="61102"/>
            <a:chOff x="4580561" y="2589004"/>
            <a:chExt cx="1064464" cy="25200"/>
          </a:xfrm>
        </p:grpSpPr>
        <p:sp>
          <p:nvSpPr>
            <p:cNvPr id="19" name="Google Shape;19;g25943cacea2_0_367"/>
            <p:cNvSpPr/>
            <p:nvPr/>
          </p:nvSpPr>
          <p:spPr>
            <a:xfrm rot="-5400000">
              <a:off x="5366325" y="2335504"/>
              <a:ext cx="25200" cy="5322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 name="Google Shape;20;g25943cacea2_0_367"/>
            <p:cNvSpPr/>
            <p:nvPr/>
          </p:nvSpPr>
          <p:spPr>
            <a:xfrm rot="-5400000">
              <a:off x="4836311" y="2333254"/>
              <a:ext cx="25200" cy="5367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1" name="Google Shape;21;g25943cacea2_0_367"/>
          <p:cNvSpPr txBox="1"/>
          <p:nvPr>
            <p:ph type="title"/>
          </p:nvPr>
        </p:nvSpPr>
        <p:spPr>
          <a:xfrm>
            <a:off x="972600" y="1763267"/>
            <a:ext cx="10251300" cy="2024700"/>
          </a:xfrm>
          <a:prstGeom prst="rect">
            <a:avLst/>
          </a:prstGeom>
        </p:spPr>
        <p:txBody>
          <a:bodyPr anchorCtr="0" anchor="t" bIns="121900" lIns="121900" spcFirstLastPara="1" rIns="121900" wrap="square" tIns="12190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22" name="Google Shape;22;g25943cacea2_0_367"/>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g25943cacea2_0_373"/>
          <p:cNvSpPr/>
          <p:nvPr/>
        </p:nvSpPr>
        <p:spPr>
          <a:xfrm>
            <a:off x="0" y="0"/>
            <a:ext cx="12192000" cy="6504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5" name="Google Shape;25;g25943cacea2_0_373"/>
          <p:cNvGrpSpPr/>
          <p:nvPr/>
        </p:nvGrpSpPr>
        <p:grpSpPr>
          <a:xfrm>
            <a:off x="1107036" y="1588427"/>
            <a:ext cx="994316" cy="61102"/>
            <a:chOff x="4580561" y="2589004"/>
            <a:chExt cx="1064464" cy="25200"/>
          </a:xfrm>
        </p:grpSpPr>
        <p:sp>
          <p:nvSpPr>
            <p:cNvPr id="26" name="Google Shape;26;g25943cacea2_0_373"/>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 name="Google Shape;27;g25943cacea2_0_373"/>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8" name="Google Shape;28;g25943cacea2_0_373"/>
          <p:cNvSpPr txBox="1"/>
          <p:nvPr>
            <p:ph type="title"/>
          </p:nvPr>
        </p:nvSpPr>
        <p:spPr>
          <a:xfrm>
            <a:off x="972600" y="1758200"/>
            <a:ext cx="10251600" cy="713700"/>
          </a:xfrm>
          <a:prstGeom prst="rect">
            <a:avLst/>
          </a:prstGeom>
        </p:spPr>
        <p:txBody>
          <a:bodyPr anchorCtr="0" anchor="t" bIns="121900" lIns="121900" spcFirstLastPara="1" rIns="121900" wrap="square" tIns="121900">
            <a:normAutofit/>
          </a:bodyPr>
          <a:lstStyle>
            <a:lvl1pPr lvl="0">
              <a:spcBef>
                <a:spcPts val="0"/>
              </a:spcBef>
              <a:spcAft>
                <a:spcPts val="0"/>
              </a:spcAft>
              <a:buSzPts val="3500"/>
              <a:buNone/>
              <a:defRPr sz="3500"/>
            </a:lvl1pPr>
            <a:lvl2pPr lvl="1">
              <a:spcBef>
                <a:spcPts val="0"/>
              </a:spcBef>
              <a:spcAft>
                <a:spcPts val="0"/>
              </a:spcAft>
              <a:buSzPts val="3500"/>
              <a:buNone/>
              <a:defRPr sz="3500"/>
            </a:lvl2pPr>
            <a:lvl3pPr lvl="2">
              <a:spcBef>
                <a:spcPts val="0"/>
              </a:spcBef>
              <a:spcAft>
                <a:spcPts val="0"/>
              </a:spcAft>
              <a:buSzPts val="3500"/>
              <a:buNone/>
              <a:defRPr sz="3500"/>
            </a:lvl3pPr>
            <a:lvl4pPr lvl="3">
              <a:spcBef>
                <a:spcPts val="0"/>
              </a:spcBef>
              <a:spcAft>
                <a:spcPts val="0"/>
              </a:spcAft>
              <a:buSzPts val="3500"/>
              <a:buNone/>
              <a:defRPr sz="3500"/>
            </a:lvl4pPr>
            <a:lvl5pPr lvl="4">
              <a:spcBef>
                <a:spcPts val="0"/>
              </a:spcBef>
              <a:spcAft>
                <a:spcPts val="0"/>
              </a:spcAft>
              <a:buSzPts val="3500"/>
              <a:buNone/>
              <a:defRPr sz="3500"/>
            </a:lvl5pPr>
            <a:lvl6pPr lvl="5">
              <a:spcBef>
                <a:spcPts val="0"/>
              </a:spcBef>
              <a:spcAft>
                <a:spcPts val="0"/>
              </a:spcAft>
              <a:buSzPts val="3500"/>
              <a:buNone/>
              <a:defRPr sz="3500"/>
            </a:lvl6pPr>
            <a:lvl7pPr lvl="6">
              <a:spcBef>
                <a:spcPts val="0"/>
              </a:spcBef>
              <a:spcAft>
                <a:spcPts val="0"/>
              </a:spcAft>
              <a:buSzPts val="3500"/>
              <a:buNone/>
              <a:defRPr sz="3500"/>
            </a:lvl7pPr>
            <a:lvl8pPr lvl="7">
              <a:spcBef>
                <a:spcPts val="0"/>
              </a:spcBef>
              <a:spcAft>
                <a:spcPts val="0"/>
              </a:spcAft>
              <a:buSzPts val="3500"/>
              <a:buNone/>
              <a:defRPr sz="3500"/>
            </a:lvl8pPr>
            <a:lvl9pPr lvl="8">
              <a:spcBef>
                <a:spcPts val="0"/>
              </a:spcBef>
              <a:spcAft>
                <a:spcPts val="0"/>
              </a:spcAft>
              <a:buSzPts val="3500"/>
              <a:buNone/>
              <a:defRPr sz="3500"/>
            </a:lvl9pPr>
          </a:lstStyle>
          <a:p/>
        </p:txBody>
      </p:sp>
      <p:sp>
        <p:nvSpPr>
          <p:cNvPr id="29" name="Google Shape;29;g25943cacea2_0_373"/>
          <p:cNvSpPr txBox="1"/>
          <p:nvPr>
            <p:ph idx="1" type="body"/>
          </p:nvPr>
        </p:nvSpPr>
        <p:spPr>
          <a:xfrm>
            <a:off x="972600" y="2771833"/>
            <a:ext cx="10251600" cy="30147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30" name="Google Shape;30;g25943cacea2_0_373"/>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g25943cacea2_0_381"/>
          <p:cNvSpPr/>
          <p:nvPr/>
        </p:nvSpPr>
        <p:spPr>
          <a:xfrm>
            <a:off x="0" y="0"/>
            <a:ext cx="12192000" cy="6504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3" name="Google Shape;33;g25943cacea2_0_381"/>
          <p:cNvGrpSpPr/>
          <p:nvPr/>
        </p:nvGrpSpPr>
        <p:grpSpPr>
          <a:xfrm>
            <a:off x="1107036" y="1588427"/>
            <a:ext cx="994316" cy="61102"/>
            <a:chOff x="4580561" y="2589004"/>
            <a:chExt cx="1064464" cy="25200"/>
          </a:xfrm>
        </p:grpSpPr>
        <p:sp>
          <p:nvSpPr>
            <p:cNvPr id="34" name="Google Shape;34;g25943cacea2_0_381"/>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 name="Google Shape;35;g25943cacea2_0_381"/>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6" name="Google Shape;36;g25943cacea2_0_381"/>
          <p:cNvSpPr txBox="1"/>
          <p:nvPr>
            <p:ph type="title"/>
          </p:nvPr>
        </p:nvSpPr>
        <p:spPr>
          <a:xfrm>
            <a:off x="972600" y="1758200"/>
            <a:ext cx="10251300" cy="713700"/>
          </a:xfrm>
          <a:prstGeom prst="rect">
            <a:avLst/>
          </a:prstGeom>
        </p:spPr>
        <p:txBody>
          <a:bodyPr anchorCtr="0" anchor="t" bIns="121900" lIns="121900" spcFirstLastPara="1" rIns="121900" wrap="square" tIns="121900">
            <a:normAutofit/>
          </a:bodyPr>
          <a:lstStyle>
            <a:lvl1pPr lvl="0">
              <a:spcBef>
                <a:spcPts val="0"/>
              </a:spcBef>
              <a:spcAft>
                <a:spcPts val="0"/>
              </a:spcAft>
              <a:buSzPts val="3500"/>
              <a:buNone/>
              <a:defRPr sz="3500"/>
            </a:lvl1pPr>
            <a:lvl2pPr lvl="1">
              <a:spcBef>
                <a:spcPts val="0"/>
              </a:spcBef>
              <a:spcAft>
                <a:spcPts val="0"/>
              </a:spcAft>
              <a:buSzPts val="3500"/>
              <a:buNone/>
              <a:defRPr sz="3500"/>
            </a:lvl2pPr>
            <a:lvl3pPr lvl="2">
              <a:spcBef>
                <a:spcPts val="0"/>
              </a:spcBef>
              <a:spcAft>
                <a:spcPts val="0"/>
              </a:spcAft>
              <a:buSzPts val="3500"/>
              <a:buNone/>
              <a:defRPr sz="3500"/>
            </a:lvl3pPr>
            <a:lvl4pPr lvl="3">
              <a:spcBef>
                <a:spcPts val="0"/>
              </a:spcBef>
              <a:spcAft>
                <a:spcPts val="0"/>
              </a:spcAft>
              <a:buSzPts val="3500"/>
              <a:buNone/>
              <a:defRPr sz="3500"/>
            </a:lvl4pPr>
            <a:lvl5pPr lvl="4">
              <a:spcBef>
                <a:spcPts val="0"/>
              </a:spcBef>
              <a:spcAft>
                <a:spcPts val="0"/>
              </a:spcAft>
              <a:buSzPts val="3500"/>
              <a:buNone/>
              <a:defRPr sz="3500"/>
            </a:lvl5pPr>
            <a:lvl6pPr lvl="5">
              <a:spcBef>
                <a:spcPts val="0"/>
              </a:spcBef>
              <a:spcAft>
                <a:spcPts val="0"/>
              </a:spcAft>
              <a:buSzPts val="3500"/>
              <a:buNone/>
              <a:defRPr sz="3500"/>
            </a:lvl6pPr>
            <a:lvl7pPr lvl="6">
              <a:spcBef>
                <a:spcPts val="0"/>
              </a:spcBef>
              <a:spcAft>
                <a:spcPts val="0"/>
              </a:spcAft>
              <a:buSzPts val="3500"/>
              <a:buNone/>
              <a:defRPr sz="3500"/>
            </a:lvl7pPr>
            <a:lvl8pPr lvl="7">
              <a:spcBef>
                <a:spcPts val="0"/>
              </a:spcBef>
              <a:spcAft>
                <a:spcPts val="0"/>
              </a:spcAft>
              <a:buSzPts val="3500"/>
              <a:buNone/>
              <a:defRPr sz="3500"/>
            </a:lvl8pPr>
            <a:lvl9pPr lvl="8">
              <a:spcBef>
                <a:spcPts val="0"/>
              </a:spcBef>
              <a:spcAft>
                <a:spcPts val="0"/>
              </a:spcAft>
              <a:buSzPts val="3500"/>
              <a:buNone/>
              <a:defRPr sz="3500"/>
            </a:lvl9pPr>
          </a:lstStyle>
          <a:p/>
        </p:txBody>
      </p:sp>
      <p:sp>
        <p:nvSpPr>
          <p:cNvPr id="37" name="Google Shape;37;g25943cacea2_0_381"/>
          <p:cNvSpPr txBox="1"/>
          <p:nvPr>
            <p:ph idx="1" type="body"/>
          </p:nvPr>
        </p:nvSpPr>
        <p:spPr>
          <a:xfrm>
            <a:off x="972434" y="2771833"/>
            <a:ext cx="5032500" cy="30147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38" name="Google Shape;38;g25943cacea2_0_381"/>
          <p:cNvSpPr txBox="1"/>
          <p:nvPr>
            <p:ph idx="2" type="body"/>
          </p:nvPr>
        </p:nvSpPr>
        <p:spPr>
          <a:xfrm>
            <a:off x="6191471" y="2771833"/>
            <a:ext cx="5032500" cy="30147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39" name="Google Shape;39;g25943cacea2_0_381"/>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g25943cacea2_0_390"/>
          <p:cNvSpPr/>
          <p:nvPr/>
        </p:nvSpPr>
        <p:spPr>
          <a:xfrm>
            <a:off x="0" y="0"/>
            <a:ext cx="12192000" cy="6504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42" name="Google Shape;42;g25943cacea2_0_390"/>
          <p:cNvGrpSpPr/>
          <p:nvPr/>
        </p:nvGrpSpPr>
        <p:grpSpPr>
          <a:xfrm>
            <a:off x="1107036" y="1588427"/>
            <a:ext cx="994316" cy="61102"/>
            <a:chOff x="4580561" y="2589004"/>
            <a:chExt cx="1064464" cy="25200"/>
          </a:xfrm>
        </p:grpSpPr>
        <p:sp>
          <p:nvSpPr>
            <p:cNvPr id="43" name="Google Shape;43;g25943cacea2_0_390"/>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 name="Google Shape;44;g25943cacea2_0_390"/>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5" name="Google Shape;45;g25943cacea2_0_390"/>
          <p:cNvSpPr txBox="1"/>
          <p:nvPr>
            <p:ph type="title"/>
          </p:nvPr>
        </p:nvSpPr>
        <p:spPr>
          <a:xfrm>
            <a:off x="972600" y="1758200"/>
            <a:ext cx="10251300" cy="713700"/>
          </a:xfrm>
          <a:prstGeom prst="rect">
            <a:avLst/>
          </a:prstGeom>
        </p:spPr>
        <p:txBody>
          <a:bodyPr anchorCtr="0" anchor="t" bIns="121900" lIns="121900" spcFirstLastPara="1" rIns="121900" wrap="square" tIns="121900">
            <a:normAutofit/>
          </a:bodyPr>
          <a:lstStyle>
            <a:lvl1pPr lvl="0">
              <a:spcBef>
                <a:spcPts val="0"/>
              </a:spcBef>
              <a:spcAft>
                <a:spcPts val="0"/>
              </a:spcAft>
              <a:buSzPts val="3500"/>
              <a:buNone/>
              <a:defRPr sz="3500"/>
            </a:lvl1pPr>
            <a:lvl2pPr lvl="1">
              <a:spcBef>
                <a:spcPts val="0"/>
              </a:spcBef>
              <a:spcAft>
                <a:spcPts val="0"/>
              </a:spcAft>
              <a:buSzPts val="3500"/>
              <a:buNone/>
              <a:defRPr sz="3500"/>
            </a:lvl2pPr>
            <a:lvl3pPr lvl="2">
              <a:spcBef>
                <a:spcPts val="0"/>
              </a:spcBef>
              <a:spcAft>
                <a:spcPts val="0"/>
              </a:spcAft>
              <a:buSzPts val="3500"/>
              <a:buNone/>
              <a:defRPr sz="3500"/>
            </a:lvl3pPr>
            <a:lvl4pPr lvl="3">
              <a:spcBef>
                <a:spcPts val="0"/>
              </a:spcBef>
              <a:spcAft>
                <a:spcPts val="0"/>
              </a:spcAft>
              <a:buSzPts val="3500"/>
              <a:buNone/>
              <a:defRPr sz="3500"/>
            </a:lvl4pPr>
            <a:lvl5pPr lvl="4">
              <a:spcBef>
                <a:spcPts val="0"/>
              </a:spcBef>
              <a:spcAft>
                <a:spcPts val="0"/>
              </a:spcAft>
              <a:buSzPts val="3500"/>
              <a:buNone/>
              <a:defRPr sz="3500"/>
            </a:lvl5pPr>
            <a:lvl6pPr lvl="5">
              <a:spcBef>
                <a:spcPts val="0"/>
              </a:spcBef>
              <a:spcAft>
                <a:spcPts val="0"/>
              </a:spcAft>
              <a:buSzPts val="3500"/>
              <a:buNone/>
              <a:defRPr sz="3500"/>
            </a:lvl6pPr>
            <a:lvl7pPr lvl="6">
              <a:spcBef>
                <a:spcPts val="0"/>
              </a:spcBef>
              <a:spcAft>
                <a:spcPts val="0"/>
              </a:spcAft>
              <a:buSzPts val="3500"/>
              <a:buNone/>
              <a:defRPr sz="3500"/>
            </a:lvl7pPr>
            <a:lvl8pPr lvl="7">
              <a:spcBef>
                <a:spcPts val="0"/>
              </a:spcBef>
              <a:spcAft>
                <a:spcPts val="0"/>
              </a:spcAft>
              <a:buSzPts val="3500"/>
              <a:buNone/>
              <a:defRPr sz="3500"/>
            </a:lvl8pPr>
            <a:lvl9pPr lvl="8">
              <a:spcBef>
                <a:spcPts val="0"/>
              </a:spcBef>
              <a:spcAft>
                <a:spcPts val="0"/>
              </a:spcAft>
              <a:buSzPts val="3500"/>
              <a:buNone/>
              <a:defRPr sz="3500"/>
            </a:lvl9pPr>
          </a:lstStyle>
          <a:p/>
        </p:txBody>
      </p:sp>
      <p:sp>
        <p:nvSpPr>
          <p:cNvPr id="46" name="Google Shape;46;g25943cacea2_0_390"/>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g25943cacea2_0_397"/>
          <p:cNvSpPr/>
          <p:nvPr/>
        </p:nvSpPr>
        <p:spPr>
          <a:xfrm>
            <a:off x="0" y="0"/>
            <a:ext cx="12192000" cy="6504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49" name="Google Shape;49;g25943cacea2_0_397"/>
          <p:cNvGrpSpPr/>
          <p:nvPr/>
        </p:nvGrpSpPr>
        <p:grpSpPr>
          <a:xfrm>
            <a:off x="1107036" y="1588427"/>
            <a:ext cx="994316" cy="61102"/>
            <a:chOff x="4580561" y="2589004"/>
            <a:chExt cx="1064464" cy="25200"/>
          </a:xfrm>
        </p:grpSpPr>
        <p:sp>
          <p:nvSpPr>
            <p:cNvPr id="50" name="Google Shape;50;g25943cacea2_0_397"/>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 name="Google Shape;51;g25943cacea2_0_397"/>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2" name="Google Shape;52;g25943cacea2_0_397"/>
          <p:cNvSpPr txBox="1"/>
          <p:nvPr>
            <p:ph type="title"/>
          </p:nvPr>
        </p:nvSpPr>
        <p:spPr>
          <a:xfrm>
            <a:off x="973333" y="1758200"/>
            <a:ext cx="4401300" cy="1842000"/>
          </a:xfrm>
          <a:prstGeom prst="rect">
            <a:avLst/>
          </a:prstGeom>
        </p:spPr>
        <p:txBody>
          <a:bodyPr anchorCtr="0" anchor="t" bIns="121900" lIns="121900" spcFirstLastPara="1" rIns="121900" wrap="square" tIns="121900">
            <a:normAutofit/>
          </a:bodyPr>
          <a:lstStyle>
            <a:lvl1pPr lvl="0">
              <a:spcBef>
                <a:spcPts val="0"/>
              </a:spcBef>
              <a:spcAft>
                <a:spcPts val="0"/>
              </a:spcAft>
              <a:buSzPts val="3500"/>
              <a:buNone/>
              <a:defRPr sz="3500"/>
            </a:lvl1pPr>
            <a:lvl2pPr lvl="1">
              <a:spcBef>
                <a:spcPts val="0"/>
              </a:spcBef>
              <a:spcAft>
                <a:spcPts val="0"/>
              </a:spcAft>
              <a:buSzPts val="3500"/>
              <a:buNone/>
              <a:defRPr sz="3500"/>
            </a:lvl2pPr>
            <a:lvl3pPr lvl="2">
              <a:spcBef>
                <a:spcPts val="0"/>
              </a:spcBef>
              <a:spcAft>
                <a:spcPts val="0"/>
              </a:spcAft>
              <a:buSzPts val="3500"/>
              <a:buNone/>
              <a:defRPr sz="3500"/>
            </a:lvl3pPr>
            <a:lvl4pPr lvl="3">
              <a:spcBef>
                <a:spcPts val="0"/>
              </a:spcBef>
              <a:spcAft>
                <a:spcPts val="0"/>
              </a:spcAft>
              <a:buSzPts val="3500"/>
              <a:buNone/>
              <a:defRPr sz="3500"/>
            </a:lvl4pPr>
            <a:lvl5pPr lvl="4">
              <a:spcBef>
                <a:spcPts val="0"/>
              </a:spcBef>
              <a:spcAft>
                <a:spcPts val="0"/>
              </a:spcAft>
              <a:buSzPts val="3500"/>
              <a:buNone/>
              <a:defRPr sz="3500"/>
            </a:lvl5pPr>
            <a:lvl6pPr lvl="5">
              <a:spcBef>
                <a:spcPts val="0"/>
              </a:spcBef>
              <a:spcAft>
                <a:spcPts val="0"/>
              </a:spcAft>
              <a:buSzPts val="3500"/>
              <a:buNone/>
              <a:defRPr sz="3500"/>
            </a:lvl6pPr>
            <a:lvl7pPr lvl="6">
              <a:spcBef>
                <a:spcPts val="0"/>
              </a:spcBef>
              <a:spcAft>
                <a:spcPts val="0"/>
              </a:spcAft>
              <a:buSzPts val="3500"/>
              <a:buNone/>
              <a:defRPr sz="3500"/>
            </a:lvl7pPr>
            <a:lvl8pPr lvl="7">
              <a:spcBef>
                <a:spcPts val="0"/>
              </a:spcBef>
              <a:spcAft>
                <a:spcPts val="0"/>
              </a:spcAft>
              <a:buSzPts val="3500"/>
              <a:buNone/>
              <a:defRPr sz="3500"/>
            </a:lvl8pPr>
            <a:lvl9pPr lvl="8">
              <a:spcBef>
                <a:spcPts val="0"/>
              </a:spcBef>
              <a:spcAft>
                <a:spcPts val="0"/>
              </a:spcAft>
              <a:buSzPts val="3500"/>
              <a:buNone/>
              <a:defRPr sz="3500"/>
            </a:lvl9pPr>
          </a:lstStyle>
          <a:p/>
        </p:txBody>
      </p:sp>
      <p:sp>
        <p:nvSpPr>
          <p:cNvPr id="53" name="Google Shape;53;g25943cacea2_0_397"/>
          <p:cNvSpPr txBox="1"/>
          <p:nvPr>
            <p:ph idx="1" type="body"/>
          </p:nvPr>
        </p:nvSpPr>
        <p:spPr>
          <a:xfrm>
            <a:off x="961633" y="3708967"/>
            <a:ext cx="4401300" cy="21300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54" name="Google Shape;54;g25943cacea2_0_397"/>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g25943cacea2_0_405"/>
          <p:cNvGrpSpPr/>
          <p:nvPr/>
        </p:nvGrpSpPr>
        <p:grpSpPr>
          <a:xfrm>
            <a:off x="1107036" y="5558926"/>
            <a:ext cx="994316" cy="61102"/>
            <a:chOff x="4580561" y="2589004"/>
            <a:chExt cx="1064464" cy="25200"/>
          </a:xfrm>
        </p:grpSpPr>
        <p:sp>
          <p:nvSpPr>
            <p:cNvPr id="57" name="Google Shape;57;g25943cacea2_0_405"/>
            <p:cNvSpPr/>
            <p:nvPr/>
          </p:nvSpPr>
          <p:spPr>
            <a:xfrm rot="-5400000">
              <a:off x="5366325" y="2335504"/>
              <a:ext cx="25200" cy="5322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 name="Google Shape;58;g25943cacea2_0_405"/>
            <p:cNvSpPr/>
            <p:nvPr/>
          </p:nvSpPr>
          <p:spPr>
            <a:xfrm rot="-5400000">
              <a:off x="4836311" y="2333254"/>
              <a:ext cx="25200" cy="5367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9" name="Google Shape;59;g25943cacea2_0_405"/>
          <p:cNvSpPr txBox="1"/>
          <p:nvPr>
            <p:ph type="title"/>
          </p:nvPr>
        </p:nvSpPr>
        <p:spPr>
          <a:xfrm>
            <a:off x="972600" y="1152400"/>
            <a:ext cx="9361500" cy="3980100"/>
          </a:xfrm>
          <a:prstGeom prst="rect">
            <a:avLst/>
          </a:prstGeom>
        </p:spPr>
        <p:txBody>
          <a:bodyPr anchorCtr="0" anchor="ctr" bIns="121900" lIns="121900" spcFirstLastPara="1" rIns="121900" wrap="square" tIns="12190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60" name="Google Shape;60;g25943cacea2_0_405"/>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g25943cacea2_0_411"/>
          <p:cNvSpPr/>
          <p:nvPr/>
        </p:nvSpPr>
        <p:spPr>
          <a:xfrm>
            <a:off x="0" y="0"/>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3" name="Google Shape;63;g25943cacea2_0_411"/>
          <p:cNvGrpSpPr/>
          <p:nvPr/>
        </p:nvGrpSpPr>
        <p:grpSpPr>
          <a:xfrm>
            <a:off x="1107036" y="1588427"/>
            <a:ext cx="994316" cy="61102"/>
            <a:chOff x="4580561" y="2589004"/>
            <a:chExt cx="1064464" cy="25200"/>
          </a:xfrm>
        </p:grpSpPr>
        <p:sp>
          <p:nvSpPr>
            <p:cNvPr id="64" name="Google Shape;64;g25943cacea2_0_411"/>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 name="Google Shape;65;g25943cacea2_0_411"/>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66" name="Google Shape;66;g25943cacea2_0_411"/>
          <p:cNvSpPr txBox="1"/>
          <p:nvPr>
            <p:ph type="title"/>
          </p:nvPr>
        </p:nvSpPr>
        <p:spPr>
          <a:xfrm>
            <a:off x="973333" y="1758200"/>
            <a:ext cx="4401300" cy="2249700"/>
          </a:xfrm>
          <a:prstGeom prst="rect">
            <a:avLst/>
          </a:prstGeom>
        </p:spPr>
        <p:txBody>
          <a:bodyPr anchorCtr="0" anchor="t" bIns="121900" lIns="121900" spcFirstLastPara="1" rIns="121900" wrap="square" tIns="121900">
            <a:normAutofit/>
          </a:bodyPr>
          <a:lstStyle>
            <a:lvl1pPr lvl="0">
              <a:spcBef>
                <a:spcPts val="0"/>
              </a:spcBef>
              <a:spcAft>
                <a:spcPts val="0"/>
              </a:spcAft>
              <a:buSzPts val="3500"/>
              <a:buNone/>
              <a:defRPr sz="3500"/>
            </a:lvl1pPr>
            <a:lvl2pPr lvl="1">
              <a:spcBef>
                <a:spcPts val="0"/>
              </a:spcBef>
              <a:spcAft>
                <a:spcPts val="0"/>
              </a:spcAft>
              <a:buSzPts val="3500"/>
              <a:buNone/>
              <a:defRPr sz="3500"/>
            </a:lvl2pPr>
            <a:lvl3pPr lvl="2">
              <a:spcBef>
                <a:spcPts val="0"/>
              </a:spcBef>
              <a:spcAft>
                <a:spcPts val="0"/>
              </a:spcAft>
              <a:buSzPts val="3500"/>
              <a:buNone/>
              <a:defRPr sz="3500"/>
            </a:lvl3pPr>
            <a:lvl4pPr lvl="3">
              <a:spcBef>
                <a:spcPts val="0"/>
              </a:spcBef>
              <a:spcAft>
                <a:spcPts val="0"/>
              </a:spcAft>
              <a:buSzPts val="3500"/>
              <a:buNone/>
              <a:defRPr sz="3500"/>
            </a:lvl4pPr>
            <a:lvl5pPr lvl="4">
              <a:spcBef>
                <a:spcPts val="0"/>
              </a:spcBef>
              <a:spcAft>
                <a:spcPts val="0"/>
              </a:spcAft>
              <a:buSzPts val="3500"/>
              <a:buNone/>
              <a:defRPr sz="3500"/>
            </a:lvl5pPr>
            <a:lvl6pPr lvl="5">
              <a:spcBef>
                <a:spcPts val="0"/>
              </a:spcBef>
              <a:spcAft>
                <a:spcPts val="0"/>
              </a:spcAft>
              <a:buSzPts val="3500"/>
              <a:buNone/>
              <a:defRPr sz="3500"/>
            </a:lvl6pPr>
            <a:lvl7pPr lvl="6">
              <a:spcBef>
                <a:spcPts val="0"/>
              </a:spcBef>
              <a:spcAft>
                <a:spcPts val="0"/>
              </a:spcAft>
              <a:buSzPts val="3500"/>
              <a:buNone/>
              <a:defRPr sz="3500"/>
            </a:lvl7pPr>
            <a:lvl8pPr lvl="7">
              <a:spcBef>
                <a:spcPts val="0"/>
              </a:spcBef>
              <a:spcAft>
                <a:spcPts val="0"/>
              </a:spcAft>
              <a:buSzPts val="3500"/>
              <a:buNone/>
              <a:defRPr sz="3500"/>
            </a:lvl8pPr>
            <a:lvl9pPr lvl="8">
              <a:spcBef>
                <a:spcPts val="0"/>
              </a:spcBef>
              <a:spcAft>
                <a:spcPts val="0"/>
              </a:spcAft>
              <a:buSzPts val="3500"/>
              <a:buNone/>
              <a:defRPr sz="3500"/>
            </a:lvl9pPr>
          </a:lstStyle>
          <a:p/>
        </p:txBody>
      </p:sp>
      <p:sp>
        <p:nvSpPr>
          <p:cNvPr id="67" name="Google Shape;67;g25943cacea2_0_411"/>
          <p:cNvSpPr txBox="1"/>
          <p:nvPr>
            <p:ph idx="1" type="subTitle"/>
          </p:nvPr>
        </p:nvSpPr>
        <p:spPr>
          <a:xfrm>
            <a:off x="966600" y="4215367"/>
            <a:ext cx="4401300" cy="1011900"/>
          </a:xfrm>
          <a:prstGeom prst="rect">
            <a:avLst/>
          </a:prstGeom>
        </p:spPr>
        <p:txBody>
          <a:bodyPr anchorCtr="0" anchor="t" bIns="121900" lIns="121900" spcFirstLastPara="1" rIns="121900" wrap="square" tIns="121900">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68" name="Google Shape;68;g25943cacea2_0_411"/>
          <p:cNvSpPr txBox="1"/>
          <p:nvPr>
            <p:ph idx="2" type="body"/>
          </p:nvPr>
        </p:nvSpPr>
        <p:spPr>
          <a:xfrm>
            <a:off x="6898967" y="1803500"/>
            <a:ext cx="4499100" cy="40341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69" name="Google Shape;69;g25943cacea2_0_411"/>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g25943cacea2_0_420"/>
          <p:cNvSpPr txBox="1"/>
          <p:nvPr>
            <p:ph idx="1" type="body"/>
          </p:nvPr>
        </p:nvSpPr>
        <p:spPr>
          <a:xfrm>
            <a:off x="966600" y="5830068"/>
            <a:ext cx="10263300" cy="6141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1700"/>
              <a:buNone/>
              <a:defRPr/>
            </a:lvl1pPr>
          </a:lstStyle>
          <a:p/>
        </p:txBody>
      </p:sp>
      <p:sp>
        <p:nvSpPr>
          <p:cNvPr id="72" name="Google Shape;72;g25943cacea2_0_420"/>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g25943cacea2_0_355"/>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1pPr>
            <a:lvl2pPr lvl="1">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2pPr>
            <a:lvl3pPr lvl="2">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3pPr>
            <a:lvl4pPr lvl="3">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4pPr>
            <a:lvl5pPr lvl="4">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5pPr>
            <a:lvl6pPr lvl="5">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6pPr>
            <a:lvl7pPr lvl="6">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7pPr>
            <a:lvl8pPr lvl="7">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8pPr>
            <a:lvl9pPr lvl="8">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9pPr>
          </a:lstStyle>
          <a:p/>
        </p:txBody>
      </p:sp>
      <p:sp>
        <p:nvSpPr>
          <p:cNvPr id="7" name="Google Shape;7;g25943cacea2_0_355"/>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36550" lvl="0" marL="457200">
              <a:lnSpc>
                <a:spcPct val="115000"/>
              </a:lnSpc>
              <a:spcBef>
                <a:spcPts val="0"/>
              </a:spcBef>
              <a:spcAft>
                <a:spcPts val="0"/>
              </a:spcAft>
              <a:buClr>
                <a:schemeClr val="accent1"/>
              </a:buClr>
              <a:buSzPts val="1700"/>
              <a:buFont typeface="Lato"/>
              <a:buChar char="●"/>
              <a:defRPr sz="1700">
                <a:solidFill>
                  <a:schemeClr val="accent1"/>
                </a:solidFill>
                <a:latin typeface="Lato"/>
                <a:ea typeface="Lato"/>
                <a:cs typeface="Lato"/>
                <a:sym typeface="Lato"/>
              </a:defRPr>
            </a:lvl1pPr>
            <a:lvl2pPr indent="-323850" lvl="1" marL="91440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2pPr>
            <a:lvl3pPr indent="-323850" lvl="2" marL="137160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3pPr>
            <a:lvl4pPr indent="-323850" lvl="3" marL="182880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4pPr>
            <a:lvl5pPr indent="-323850" lvl="4" marL="228600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5pPr>
            <a:lvl6pPr indent="-323850" lvl="5" marL="274320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6pPr>
            <a:lvl7pPr indent="-323850" lvl="6" marL="320040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7pPr>
            <a:lvl8pPr indent="-323850" lvl="7" marL="365760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8pPr>
            <a:lvl9pPr indent="-323850" lvl="8" marL="411480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9pPr>
          </a:lstStyle>
          <a:p/>
        </p:txBody>
      </p:sp>
      <p:sp>
        <p:nvSpPr>
          <p:cNvPr id="8" name="Google Shape;8;g25943cacea2_0_355"/>
          <p:cNvSpPr txBox="1"/>
          <p:nvPr>
            <p:ph idx="12" type="sldNum"/>
          </p:nvPr>
        </p:nvSpPr>
        <p:spPr>
          <a:xfrm>
            <a:off x="11381736" y="6333134"/>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accent1"/>
                </a:solidFill>
                <a:latin typeface="Lato"/>
                <a:ea typeface="Lato"/>
                <a:cs typeface="Lato"/>
                <a:sym typeface="Lato"/>
              </a:defRPr>
            </a:lvl1pPr>
            <a:lvl2pPr lvl="1" algn="r">
              <a:buNone/>
              <a:defRPr sz="1300">
                <a:solidFill>
                  <a:schemeClr val="accent1"/>
                </a:solidFill>
                <a:latin typeface="Lato"/>
                <a:ea typeface="Lato"/>
                <a:cs typeface="Lato"/>
                <a:sym typeface="Lato"/>
              </a:defRPr>
            </a:lvl2pPr>
            <a:lvl3pPr lvl="2" algn="r">
              <a:buNone/>
              <a:defRPr sz="1300">
                <a:solidFill>
                  <a:schemeClr val="accent1"/>
                </a:solidFill>
                <a:latin typeface="Lato"/>
                <a:ea typeface="Lato"/>
                <a:cs typeface="Lato"/>
                <a:sym typeface="Lato"/>
              </a:defRPr>
            </a:lvl3pPr>
            <a:lvl4pPr lvl="3" algn="r">
              <a:buNone/>
              <a:defRPr sz="1300">
                <a:solidFill>
                  <a:schemeClr val="accent1"/>
                </a:solidFill>
                <a:latin typeface="Lato"/>
                <a:ea typeface="Lato"/>
                <a:cs typeface="Lato"/>
                <a:sym typeface="Lato"/>
              </a:defRPr>
            </a:lvl4pPr>
            <a:lvl5pPr lvl="4" algn="r">
              <a:buNone/>
              <a:defRPr sz="1300">
                <a:solidFill>
                  <a:schemeClr val="accent1"/>
                </a:solidFill>
                <a:latin typeface="Lato"/>
                <a:ea typeface="Lato"/>
                <a:cs typeface="Lato"/>
                <a:sym typeface="Lato"/>
              </a:defRPr>
            </a:lvl5pPr>
            <a:lvl6pPr lvl="5" algn="r">
              <a:buNone/>
              <a:defRPr sz="1300">
                <a:solidFill>
                  <a:schemeClr val="accent1"/>
                </a:solidFill>
                <a:latin typeface="Lato"/>
                <a:ea typeface="Lato"/>
                <a:cs typeface="Lato"/>
                <a:sym typeface="Lato"/>
              </a:defRPr>
            </a:lvl6pPr>
            <a:lvl7pPr lvl="6" algn="r">
              <a:buNone/>
              <a:defRPr sz="1300">
                <a:solidFill>
                  <a:schemeClr val="accent1"/>
                </a:solidFill>
                <a:latin typeface="Lato"/>
                <a:ea typeface="Lato"/>
                <a:cs typeface="Lato"/>
                <a:sym typeface="Lato"/>
              </a:defRPr>
            </a:lvl7pPr>
            <a:lvl8pPr lvl="7" algn="r">
              <a:buNone/>
              <a:defRPr sz="1300">
                <a:solidFill>
                  <a:schemeClr val="accent1"/>
                </a:solidFill>
                <a:latin typeface="Lato"/>
                <a:ea typeface="Lato"/>
                <a:cs typeface="Lato"/>
                <a:sym typeface="Lato"/>
              </a:defRPr>
            </a:lvl8pPr>
            <a:lvl9pPr lvl="8" algn="r">
              <a:buNone/>
              <a:defRPr sz="13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
          <p:cNvSpPr txBox="1"/>
          <p:nvPr>
            <p:ph type="ctrTitle"/>
          </p:nvPr>
        </p:nvSpPr>
        <p:spPr>
          <a:xfrm>
            <a:off x="1007575" y="605950"/>
            <a:ext cx="12192000" cy="10386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2"/>
              </a:buClr>
              <a:buSzPts val="5400"/>
              <a:buFont typeface="Century Gothic"/>
              <a:buNone/>
            </a:pPr>
            <a:r>
              <a:rPr lang="en-IN" sz="5500"/>
              <a:t>SEVEN SEGMENT DISPLAY</a:t>
            </a:r>
            <a:endParaRPr sz="5500"/>
          </a:p>
        </p:txBody>
      </p:sp>
      <p:sp>
        <p:nvSpPr>
          <p:cNvPr id="93" name="Google Shape;93;p1"/>
          <p:cNvSpPr txBox="1"/>
          <p:nvPr>
            <p:ph idx="1" type="subTitle"/>
          </p:nvPr>
        </p:nvSpPr>
        <p:spPr>
          <a:xfrm>
            <a:off x="223550" y="2869075"/>
            <a:ext cx="3742200" cy="3479400"/>
          </a:xfrm>
          <a:prstGeom prst="rect">
            <a:avLst/>
          </a:prstGeom>
          <a:noFill/>
          <a:ln>
            <a:noFill/>
          </a:ln>
        </p:spPr>
        <p:txBody>
          <a:bodyPr anchorCtr="0" anchor="t" bIns="45700" lIns="91425" spcFirstLastPara="1" rIns="91425" wrap="square" tIns="45700">
            <a:normAutofit/>
          </a:bodyPr>
          <a:lstStyle/>
          <a:p>
            <a:pPr indent="0" lvl="0" marL="0" rtl="0" algn="r">
              <a:lnSpc>
                <a:spcPct val="200000"/>
              </a:lnSpc>
              <a:spcBef>
                <a:spcPts val="0"/>
              </a:spcBef>
              <a:spcAft>
                <a:spcPts val="0"/>
              </a:spcAft>
              <a:buSzPts val="1600"/>
              <a:buNone/>
            </a:pPr>
            <a:r>
              <a:rPr lang="en-IN" sz="2000">
                <a:solidFill>
                  <a:schemeClr val="dk2"/>
                </a:solidFill>
              </a:rPr>
              <a:t>DHAKKSHIN S R – 22Z215</a:t>
            </a:r>
            <a:endParaRPr>
              <a:solidFill>
                <a:schemeClr val="dk2"/>
              </a:solidFill>
            </a:endParaRPr>
          </a:p>
          <a:p>
            <a:pPr indent="0" lvl="0" marL="0" rtl="0" algn="r">
              <a:lnSpc>
                <a:spcPct val="200000"/>
              </a:lnSpc>
              <a:spcBef>
                <a:spcPts val="1000"/>
              </a:spcBef>
              <a:spcAft>
                <a:spcPts val="0"/>
              </a:spcAft>
              <a:buSzPts val="1600"/>
              <a:buNone/>
            </a:pPr>
            <a:r>
              <a:rPr lang="en-IN" sz="2000">
                <a:solidFill>
                  <a:schemeClr val="dk2"/>
                </a:solidFill>
              </a:rPr>
              <a:t>KISHOREADHITH V – 22Z232</a:t>
            </a:r>
            <a:endParaRPr>
              <a:solidFill>
                <a:schemeClr val="dk2"/>
              </a:solidFill>
            </a:endParaRPr>
          </a:p>
          <a:p>
            <a:pPr indent="0" lvl="0" marL="0" rtl="0" algn="r">
              <a:lnSpc>
                <a:spcPct val="200000"/>
              </a:lnSpc>
              <a:spcBef>
                <a:spcPts val="1000"/>
              </a:spcBef>
              <a:spcAft>
                <a:spcPts val="0"/>
              </a:spcAft>
              <a:buSzPts val="1600"/>
              <a:buNone/>
            </a:pPr>
            <a:r>
              <a:rPr lang="en-IN" sz="2000">
                <a:solidFill>
                  <a:schemeClr val="dk2"/>
                </a:solidFill>
              </a:rPr>
              <a:t>S </a:t>
            </a:r>
            <a:r>
              <a:rPr lang="en-IN" sz="2000">
                <a:solidFill>
                  <a:schemeClr val="dk2"/>
                </a:solidFill>
              </a:rPr>
              <a:t>KARTHIKEYAN – 22Z256</a:t>
            </a:r>
            <a:endParaRPr>
              <a:solidFill>
                <a:schemeClr val="dk2"/>
              </a:solidFill>
            </a:endParaRPr>
          </a:p>
          <a:p>
            <a:pPr indent="0" lvl="0" marL="0" rtl="0" algn="r">
              <a:lnSpc>
                <a:spcPct val="200000"/>
              </a:lnSpc>
              <a:spcBef>
                <a:spcPts val="1000"/>
              </a:spcBef>
              <a:spcAft>
                <a:spcPts val="0"/>
              </a:spcAft>
              <a:buSzPts val="1600"/>
              <a:buNone/>
            </a:pPr>
            <a:r>
              <a:rPr lang="en-IN" sz="2000">
                <a:solidFill>
                  <a:schemeClr val="dk2"/>
                </a:solidFill>
              </a:rPr>
              <a:t>HARISH K – 22Z223</a:t>
            </a:r>
            <a:endParaRPr>
              <a:solidFill>
                <a:schemeClr val="dk2"/>
              </a:solidFill>
            </a:endParaRPr>
          </a:p>
          <a:p>
            <a:pPr indent="0" lvl="0" marL="0" rtl="0" algn="r">
              <a:lnSpc>
                <a:spcPct val="200000"/>
              </a:lnSpc>
              <a:spcBef>
                <a:spcPts val="1000"/>
              </a:spcBef>
              <a:spcAft>
                <a:spcPts val="0"/>
              </a:spcAft>
              <a:buSzPts val="1600"/>
              <a:buNone/>
            </a:pPr>
            <a:r>
              <a:rPr lang="en-IN" sz="2000">
                <a:solidFill>
                  <a:schemeClr val="dk2"/>
                </a:solidFill>
              </a:rPr>
              <a:t>VISHNU BARATH K – 22Z274</a:t>
            </a:r>
            <a:endParaRPr>
              <a:solidFill>
                <a:schemeClr val="dk2"/>
              </a:solidFill>
            </a:endParaRPr>
          </a:p>
        </p:txBody>
      </p:sp>
      <p:sp>
        <p:nvSpPr>
          <p:cNvPr id="94" name="Google Shape;94;p1"/>
          <p:cNvSpPr txBox="1"/>
          <p:nvPr/>
        </p:nvSpPr>
        <p:spPr>
          <a:xfrm flipH="1">
            <a:off x="6610884" y="6468602"/>
            <a:ext cx="5880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N" sz="1800" u="none" cap="none" strike="noStrike">
                <a:solidFill>
                  <a:schemeClr val="lt2"/>
                </a:solidFill>
                <a:latin typeface="Century Gothic"/>
                <a:ea typeface="Century Gothic"/>
                <a:cs typeface="Century Gothic"/>
                <a:sym typeface="Century Gothic"/>
              </a:rPr>
              <a:t>https://github.com/Dhakkshin/7SegmentDisplay.git</a:t>
            </a:r>
            <a:endParaRPr/>
          </a:p>
        </p:txBody>
      </p:sp>
      <p:pic>
        <p:nvPicPr>
          <p:cNvPr descr="Open Chromebook laptop computer" id="95" name="Google Shape;95;p1"/>
          <p:cNvPicPr preferRelativeResize="0"/>
          <p:nvPr/>
        </p:nvPicPr>
        <p:blipFill>
          <a:blip r:embed="rId3">
            <a:alphaModFix/>
          </a:blip>
          <a:stretch>
            <a:fillRect/>
          </a:stretch>
        </p:blipFill>
        <p:spPr>
          <a:xfrm>
            <a:off x="5692350" y="2653675"/>
            <a:ext cx="6392724" cy="4031849"/>
          </a:xfrm>
          <a:prstGeom prst="rect">
            <a:avLst/>
          </a:prstGeom>
          <a:noFill/>
          <a:ln>
            <a:noFill/>
          </a:ln>
        </p:spPr>
      </p:pic>
      <p:pic>
        <p:nvPicPr>
          <p:cNvPr id="96" name="Google Shape;96;p1"/>
          <p:cNvPicPr preferRelativeResize="0"/>
          <p:nvPr/>
        </p:nvPicPr>
        <p:blipFill rotWithShape="1">
          <a:blip r:embed="rId4">
            <a:alphaModFix/>
          </a:blip>
          <a:srcRect b="0" l="6716" r="6725" t="0"/>
          <a:stretch/>
        </p:blipFill>
        <p:spPr>
          <a:xfrm>
            <a:off x="6468266" y="2995246"/>
            <a:ext cx="4735176" cy="2840229"/>
          </a:xfrm>
          <a:prstGeom prst="rect">
            <a:avLst/>
          </a:prstGeom>
          <a:noFill/>
          <a:ln>
            <a:noFill/>
          </a:ln>
        </p:spPr>
      </p:pic>
      <p:sp>
        <p:nvSpPr>
          <p:cNvPr id="97" name="Google Shape;97;p1"/>
          <p:cNvSpPr txBox="1"/>
          <p:nvPr/>
        </p:nvSpPr>
        <p:spPr>
          <a:xfrm>
            <a:off x="0" y="2022475"/>
            <a:ext cx="121920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IN" sz="2900">
                <a:latin typeface="Lato"/>
                <a:ea typeface="Lato"/>
                <a:cs typeface="Lato"/>
                <a:sym typeface="Lato"/>
              </a:rPr>
              <a:t>19z204 | Digital Design | Assignment Presentation | 19/07/23</a:t>
            </a:r>
            <a:endParaRPr sz="2900">
              <a:latin typeface="Lato"/>
              <a:ea typeface="Lato"/>
              <a:cs typeface="Lato"/>
              <a:sym typeface="Lato"/>
            </a:endParaRPr>
          </a:p>
        </p:txBody>
      </p:sp>
      <p:pic>
        <p:nvPicPr>
          <p:cNvPr id="98" name="Google Shape;98;p1"/>
          <p:cNvPicPr preferRelativeResize="0"/>
          <p:nvPr/>
        </p:nvPicPr>
        <p:blipFill>
          <a:blip r:embed="rId5">
            <a:alphaModFix/>
          </a:blip>
          <a:stretch>
            <a:fillRect/>
          </a:stretch>
        </p:blipFill>
        <p:spPr>
          <a:xfrm rot="-1">
            <a:off x="10078325" y="62425"/>
            <a:ext cx="2006750" cy="2068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0"/>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IN"/>
              <a:t>ROLE OF TEAM MEMBERS</a:t>
            </a:r>
            <a:endParaRPr/>
          </a:p>
        </p:txBody>
      </p:sp>
      <p:sp>
        <p:nvSpPr>
          <p:cNvPr id="201" name="Google Shape;201;p10"/>
          <p:cNvSpPr txBox="1"/>
          <p:nvPr>
            <p:ph idx="1" type="body"/>
          </p:nvPr>
        </p:nvSpPr>
        <p:spPr>
          <a:xfrm>
            <a:off x="537375" y="2229200"/>
            <a:ext cx="5496300" cy="4280100"/>
          </a:xfrm>
          <a:prstGeom prst="rect">
            <a:avLst/>
          </a:prstGeom>
          <a:noFill/>
          <a:ln>
            <a:noFill/>
          </a:ln>
        </p:spPr>
        <p:txBody>
          <a:bodyPr anchorCtr="0" anchor="t" bIns="45700" lIns="91425" spcFirstLastPara="1" rIns="91425" wrap="square" tIns="45700">
            <a:normAutofit/>
          </a:bodyPr>
          <a:lstStyle/>
          <a:p>
            <a:pPr indent="0" lvl="0" marL="342900" rtl="0" algn="r">
              <a:lnSpc>
                <a:spcPct val="200000"/>
              </a:lnSpc>
              <a:spcBef>
                <a:spcPts val="0"/>
              </a:spcBef>
              <a:spcAft>
                <a:spcPts val="0"/>
              </a:spcAft>
              <a:buNone/>
            </a:pPr>
            <a:r>
              <a:rPr lang="en-IN" sz="2400"/>
              <a:t>DHAKKSHIN S R - 22Z215     </a:t>
            </a:r>
            <a:endParaRPr sz="2400"/>
          </a:p>
          <a:p>
            <a:pPr indent="0" lvl="0" marL="342900" rtl="0" algn="r">
              <a:lnSpc>
                <a:spcPct val="200000"/>
              </a:lnSpc>
              <a:spcBef>
                <a:spcPts val="0"/>
              </a:spcBef>
              <a:spcAft>
                <a:spcPts val="0"/>
              </a:spcAft>
              <a:buNone/>
            </a:pPr>
            <a:r>
              <a:rPr lang="en-IN" sz="2400"/>
              <a:t>KISHOREADHITH V - 22Z232</a:t>
            </a:r>
            <a:endParaRPr sz="2400"/>
          </a:p>
          <a:p>
            <a:pPr indent="0" lvl="0" marL="342900" rtl="0" algn="r">
              <a:lnSpc>
                <a:spcPct val="200000"/>
              </a:lnSpc>
              <a:spcBef>
                <a:spcPts val="1000"/>
              </a:spcBef>
              <a:spcAft>
                <a:spcPts val="0"/>
              </a:spcAft>
              <a:buNone/>
            </a:pPr>
            <a:r>
              <a:rPr lang="en-IN" sz="2400"/>
              <a:t>VISHNU BARATH K - 22Z274 </a:t>
            </a:r>
            <a:endParaRPr sz="2400"/>
          </a:p>
          <a:p>
            <a:pPr indent="0" lvl="0" marL="342900" rtl="0" algn="r">
              <a:lnSpc>
                <a:spcPct val="200000"/>
              </a:lnSpc>
              <a:spcBef>
                <a:spcPts val="1000"/>
              </a:spcBef>
              <a:spcAft>
                <a:spcPts val="0"/>
              </a:spcAft>
              <a:buNone/>
            </a:pPr>
            <a:r>
              <a:rPr lang="en-IN" sz="2400"/>
              <a:t>KARTHIKEYEN S - 22Z256 </a:t>
            </a:r>
            <a:endParaRPr sz="2400"/>
          </a:p>
          <a:p>
            <a:pPr indent="0" lvl="0" marL="342900" rtl="0" algn="r">
              <a:lnSpc>
                <a:spcPct val="200000"/>
              </a:lnSpc>
              <a:spcBef>
                <a:spcPts val="1000"/>
              </a:spcBef>
              <a:spcAft>
                <a:spcPts val="0"/>
              </a:spcAft>
              <a:buNone/>
            </a:pPr>
            <a:r>
              <a:rPr lang="en-IN" sz="2400"/>
              <a:t>HARISH K - 22Z223</a:t>
            </a:r>
            <a:endParaRPr sz="2400"/>
          </a:p>
        </p:txBody>
      </p:sp>
      <p:sp>
        <p:nvSpPr>
          <p:cNvPr id="202" name="Google Shape;202;p10"/>
          <p:cNvSpPr txBox="1"/>
          <p:nvPr/>
        </p:nvSpPr>
        <p:spPr>
          <a:xfrm>
            <a:off x="10594300" y="1829000"/>
            <a:ext cx="161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03" name="Google Shape;203;p10"/>
          <p:cNvSpPr txBox="1"/>
          <p:nvPr/>
        </p:nvSpPr>
        <p:spPr>
          <a:xfrm>
            <a:off x="5643054" y="2153000"/>
            <a:ext cx="5260800" cy="3894300"/>
          </a:xfrm>
          <a:prstGeom prst="rect">
            <a:avLst/>
          </a:prstGeom>
          <a:noFill/>
          <a:ln>
            <a:noFill/>
          </a:ln>
        </p:spPr>
        <p:txBody>
          <a:bodyPr anchorCtr="0" anchor="t" bIns="91425" lIns="91425" spcFirstLastPara="1" rIns="91425" wrap="square" tIns="91425">
            <a:spAutoFit/>
          </a:bodyPr>
          <a:lstStyle/>
          <a:p>
            <a:pPr indent="0" lvl="0" marL="342900" rtl="0" algn="l">
              <a:lnSpc>
                <a:spcPct val="200000"/>
              </a:lnSpc>
              <a:spcBef>
                <a:spcPts val="0"/>
              </a:spcBef>
              <a:spcAft>
                <a:spcPts val="0"/>
              </a:spcAft>
              <a:buNone/>
            </a:pPr>
            <a:r>
              <a:rPr lang="en-IN" sz="2400">
                <a:solidFill>
                  <a:schemeClr val="accent1"/>
                </a:solidFill>
                <a:latin typeface="Lato"/>
                <a:ea typeface="Lato"/>
                <a:cs typeface="Lato"/>
                <a:sym typeface="Lato"/>
              </a:rPr>
              <a:t>: Integration of Verilog with Python</a:t>
            </a:r>
            <a:endParaRPr sz="2400">
              <a:solidFill>
                <a:schemeClr val="accent1"/>
              </a:solidFill>
              <a:latin typeface="Lato"/>
              <a:ea typeface="Lato"/>
              <a:cs typeface="Lato"/>
              <a:sym typeface="Lato"/>
            </a:endParaRPr>
          </a:p>
          <a:p>
            <a:pPr indent="0" lvl="0" marL="342900" rtl="0" algn="l">
              <a:lnSpc>
                <a:spcPct val="200000"/>
              </a:lnSpc>
              <a:spcBef>
                <a:spcPts val="0"/>
              </a:spcBef>
              <a:spcAft>
                <a:spcPts val="0"/>
              </a:spcAft>
              <a:buNone/>
            </a:pPr>
            <a:r>
              <a:rPr lang="en-IN" sz="2400">
                <a:solidFill>
                  <a:schemeClr val="accent1"/>
                </a:solidFill>
                <a:latin typeface="Lato"/>
                <a:ea typeface="Lato"/>
                <a:cs typeface="Lato"/>
                <a:sym typeface="Lato"/>
              </a:rPr>
              <a:t>: Verilog code</a:t>
            </a:r>
            <a:endParaRPr sz="2400">
              <a:solidFill>
                <a:schemeClr val="accent1"/>
              </a:solidFill>
              <a:latin typeface="Lato"/>
              <a:ea typeface="Lato"/>
              <a:cs typeface="Lato"/>
              <a:sym typeface="Lato"/>
            </a:endParaRPr>
          </a:p>
          <a:p>
            <a:pPr indent="0" lvl="0" marL="342900" rtl="0" algn="l">
              <a:lnSpc>
                <a:spcPct val="200000"/>
              </a:lnSpc>
              <a:spcBef>
                <a:spcPts val="1000"/>
              </a:spcBef>
              <a:spcAft>
                <a:spcPts val="0"/>
              </a:spcAft>
              <a:buNone/>
            </a:pPr>
            <a:r>
              <a:rPr lang="en-IN" sz="2400">
                <a:solidFill>
                  <a:schemeClr val="accent1"/>
                </a:solidFill>
                <a:latin typeface="Lato"/>
                <a:ea typeface="Lato"/>
                <a:cs typeface="Lato"/>
                <a:sym typeface="Lato"/>
              </a:rPr>
              <a:t>: State diagram</a:t>
            </a:r>
            <a:endParaRPr sz="2400">
              <a:solidFill>
                <a:schemeClr val="accent1"/>
              </a:solidFill>
              <a:latin typeface="Lato"/>
              <a:ea typeface="Lato"/>
              <a:cs typeface="Lato"/>
              <a:sym typeface="Lato"/>
            </a:endParaRPr>
          </a:p>
          <a:p>
            <a:pPr indent="0" lvl="0" marL="342900" rtl="0" algn="l">
              <a:lnSpc>
                <a:spcPct val="200000"/>
              </a:lnSpc>
              <a:spcBef>
                <a:spcPts val="1000"/>
              </a:spcBef>
              <a:spcAft>
                <a:spcPts val="0"/>
              </a:spcAft>
              <a:buNone/>
            </a:pPr>
            <a:r>
              <a:rPr lang="en-IN" sz="2400">
                <a:solidFill>
                  <a:schemeClr val="accent1"/>
                </a:solidFill>
                <a:latin typeface="Lato"/>
                <a:ea typeface="Lato"/>
                <a:cs typeface="Lato"/>
                <a:sym typeface="Lato"/>
              </a:rPr>
              <a:t>: State diagram and Block diagram</a:t>
            </a:r>
            <a:endParaRPr sz="2400">
              <a:solidFill>
                <a:schemeClr val="accent1"/>
              </a:solidFill>
              <a:latin typeface="Lato"/>
              <a:ea typeface="Lato"/>
              <a:cs typeface="Lato"/>
              <a:sym typeface="Lato"/>
            </a:endParaRPr>
          </a:p>
          <a:p>
            <a:pPr indent="0" lvl="0" marL="342900" rtl="0" algn="l">
              <a:lnSpc>
                <a:spcPct val="200000"/>
              </a:lnSpc>
              <a:spcBef>
                <a:spcPts val="1000"/>
              </a:spcBef>
              <a:spcAft>
                <a:spcPts val="0"/>
              </a:spcAft>
              <a:buNone/>
            </a:pPr>
            <a:r>
              <a:rPr lang="en-IN" sz="2400">
                <a:solidFill>
                  <a:schemeClr val="accent1"/>
                </a:solidFill>
                <a:latin typeface="Lato"/>
                <a:ea typeface="Lato"/>
                <a:cs typeface="Lato"/>
                <a:sym typeface="Lato"/>
              </a:rPr>
              <a:t>: Testbech</a:t>
            </a:r>
            <a:endParaRPr sz="2400">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2"/>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IN"/>
              <a:t>SUMMARY</a:t>
            </a:r>
            <a:endParaRPr/>
          </a:p>
        </p:txBody>
      </p:sp>
      <p:sp>
        <p:nvSpPr>
          <p:cNvPr id="209" name="Google Shape;209;p12"/>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1920"/>
              <a:buChar char="●"/>
            </a:pPr>
            <a:r>
              <a:rPr lang="en-IN" sz="2400"/>
              <a:t>This Verilog system takes in binary and emulates the display.</a:t>
            </a:r>
            <a:endParaRPr/>
          </a:p>
          <a:p>
            <a:pPr indent="-342900" lvl="0" marL="342900" rtl="0" algn="just">
              <a:spcBef>
                <a:spcPts val="1000"/>
              </a:spcBef>
              <a:spcAft>
                <a:spcPts val="0"/>
              </a:spcAft>
              <a:buSzPts val="1920"/>
              <a:buChar char="●"/>
            </a:pPr>
            <a:r>
              <a:rPr lang="en-IN" sz="2400"/>
              <a:t>This can be used in combination with other systems that require visualization of the output. Ex: alarms, calculators, scorecards</a:t>
            </a:r>
            <a:endParaRPr sz="2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3"/>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IN"/>
              <a:t>Tools used </a:t>
            </a:r>
            <a:endParaRPr/>
          </a:p>
        </p:txBody>
      </p:sp>
      <p:sp>
        <p:nvSpPr>
          <p:cNvPr id="215" name="Google Shape;215;p13"/>
          <p:cNvSpPr txBox="1"/>
          <p:nvPr>
            <p:ph idx="1" type="body"/>
          </p:nvPr>
        </p:nvSpPr>
        <p:spPr>
          <a:xfrm>
            <a:off x="1154954" y="2603500"/>
            <a:ext cx="8825700" cy="3416400"/>
          </a:xfrm>
          <a:prstGeom prst="rect">
            <a:avLst/>
          </a:prstGeom>
          <a:noFill/>
          <a:ln>
            <a:noFill/>
          </a:ln>
        </p:spPr>
        <p:txBody>
          <a:bodyPr anchorCtr="0" anchor="t" bIns="45700" lIns="91425" spcFirstLastPara="1" rIns="91425" wrap="square" tIns="45700">
            <a:normAutofit/>
          </a:bodyPr>
          <a:lstStyle/>
          <a:p>
            <a:pPr indent="-403860" lvl="0" marL="342900" rtl="0" algn="l">
              <a:spcBef>
                <a:spcPts val="0"/>
              </a:spcBef>
              <a:spcAft>
                <a:spcPts val="0"/>
              </a:spcAft>
              <a:buSzPts val="2400"/>
              <a:buChar char="●"/>
            </a:pPr>
            <a:r>
              <a:rPr lang="en-IN" sz="2400"/>
              <a:t>Iverilog</a:t>
            </a:r>
            <a:endParaRPr sz="2400"/>
          </a:p>
          <a:p>
            <a:pPr indent="-403860" lvl="0" marL="342900" rtl="0" algn="l">
              <a:spcBef>
                <a:spcPts val="1000"/>
              </a:spcBef>
              <a:spcAft>
                <a:spcPts val="0"/>
              </a:spcAft>
              <a:buSzPts val="2400"/>
              <a:buChar char="●"/>
            </a:pPr>
            <a:r>
              <a:rPr lang="en-IN" sz="2400"/>
              <a:t>Python (numpy)</a:t>
            </a:r>
            <a:endParaRPr sz="2400"/>
          </a:p>
          <a:p>
            <a:pPr indent="-403860" lvl="0" marL="342900" rtl="0" algn="l">
              <a:spcBef>
                <a:spcPts val="1000"/>
              </a:spcBef>
              <a:spcAft>
                <a:spcPts val="0"/>
              </a:spcAft>
              <a:buSzPts val="2400"/>
              <a:buChar char="●"/>
            </a:pPr>
            <a:r>
              <a:rPr lang="en-IN" sz="2400"/>
              <a:t>Git and github for version control</a:t>
            </a:r>
            <a:endParaRPr sz="2400"/>
          </a:p>
          <a:p>
            <a:pPr indent="-403860" lvl="0" marL="342900" rtl="0" algn="l">
              <a:spcBef>
                <a:spcPts val="1000"/>
              </a:spcBef>
              <a:spcAft>
                <a:spcPts val="0"/>
              </a:spcAft>
              <a:buSzPts val="2400"/>
              <a:buChar char="●"/>
            </a:pPr>
            <a:r>
              <a:rPr lang="en-IN" sz="2400"/>
              <a:t>Lucidchart</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4"/>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IN"/>
              <a:t>References</a:t>
            </a:r>
            <a:endParaRPr/>
          </a:p>
        </p:txBody>
      </p:sp>
      <p:sp>
        <p:nvSpPr>
          <p:cNvPr id="221" name="Google Shape;221;p14"/>
          <p:cNvSpPr txBox="1"/>
          <p:nvPr>
            <p:ph idx="1" type="body"/>
          </p:nvPr>
        </p:nvSpPr>
        <p:spPr>
          <a:xfrm>
            <a:off x="1144794" y="2593340"/>
            <a:ext cx="8825659" cy="3416300"/>
          </a:xfrm>
          <a:prstGeom prst="rect">
            <a:avLst/>
          </a:prstGeom>
          <a:noFill/>
          <a:ln>
            <a:noFill/>
          </a:ln>
        </p:spPr>
        <p:txBody>
          <a:bodyPr anchorCtr="0" anchor="t" bIns="45700" lIns="91425" spcFirstLastPara="1" rIns="91425" wrap="square" tIns="45700">
            <a:normAutofit/>
          </a:bodyPr>
          <a:lstStyle/>
          <a:p>
            <a:pPr indent="-403860" lvl="0" marL="342900" rtl="0" algn="l">
              <a:spcBef>
                <a:spcPts val="0"/>
              </a:spcBef>
              <a:spcAft>
                <a:spcPts val="0"/>
              </a:spcAft>
              <a:buSzPts val="2400"/>
              <a:buChar char="●"/>
            </a:pPr>
            <a:r>
              <a:rPr lang="en-IN" sz="2400"/>
              <a:t>c</a:t>
            </a:r>
            <a:r>
              <a:rPr lang="en-IN" sz="2400"/>
              <a:t>hipverify.com</a:t>
            </a:r>
            <a:endParaRPr sz="2400"/>
          </a:p>
          <a:p>
            <a:pPr indent="-403860" lvl="0" marL="342900" rtl="0" algn="l">
              <a:spcBef>
                <a:spcPts val="1000"/>
              </a:spcBef>
              <a:spcAft>
                <a:spcPts val="0"/>
              </a:spcAft>
              <a:buSzPts val="2400"/>
              <a:buChar char="●"/>
            </a:pPr>
            <a:r>
              <a:rPr lang="en-IN" sz="2400"/>
              <a:t>javaatpoint.com</a:t>
            </a:r>
            <a:endParaRPr sz="2400"/>
          </a:p>
          <a:p>
            <a:pPr indent="-403860" lvl="0" marL="342900" rtl="0" algn="l">
              <a:spcBef>
                <a:spcPts val="1000"/>
              </a:spcBef>
              <a:spcAft>
                <a:spcPts val="0"/>
              </a:spcAft>
              <a:buSzPts val="2400"/>
              <a:buChar char="●"/>
            </a:pPr>
            <a:r>
              <a:rPr lang="en-IN" sz="2400"/>
              <a:t>realdigital.org</a:t>
            </a:r>
            <a:endParaRPr sz="2400"/>
          </a:p>
          <a:p>
            <a:pPr indent="-403860" lvl="0" marL="342900" rtl="0" algn="l">
              <a:spcBef>
                <a:spcPts val="1000"/>
              </a:spcBef>
              <a:spcAft>
                <a:spcPts val="0"/>
              </a:spcAft>
              <a:buSzPts val="2400"/>
              <a:buChar char="●"/>
            </a:pPr>
            <a:r>
              <a:rPr lang="en-IN" sz="2400"/>
              <a:t>chatgpt  (to quickly learn the syntax)</a:t>
            </a:r>
            <a:endParaRPr sz="2400"/>
          </a:p>
          <a:p>
            <a:pPr indent="-251459" lvl="0" marL="342900" rtl="0" algn="l">
              <a:spcBef>
                <a:spcPts val="1000"/>
              </a:spcBef>
              <a:spcAft>
                <a:spcPts val="0"/>
              </a:spcAft>
              <a:buSzPts val="1440"/>
              <a:buNone/>
            </a:pPr>
            <a:r>
              <a:t/>
            </a:r>
            <a:endParaRPr sz="2400"/>
          </a:p>
          <a:p>
            <a:pPr indent="-251459" lvl="0" marL="342900" rtl="0" algn="l">
              <a:spcBef>
                <a:spcPts val="1000"/>
              </a:spcBef>
              <a:spcAft>
                <a:spcPts val="0"/>
              </a:spcAft>
              <a:buSzPts val="1440"/>
              <a:buNone/>
            </a:pPr>
            <a:r>
              <a:t/>
            </a: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IN"/>
              <a:t>INTRODUCTION</a:t>
            </a:r>
            <a:endParaRPr/>
          </a:p>
        </p:txBody>
      </p:sp>
      <p:sp>
        <p:nvSpPr>
          <p:cNvPr id="104" name="Google Shape;104;p2"/>
          <p:cNvSpPr txBox="1"/>
          <p:nvPr>
            <p:ph idx="1" type="body"/>
          </p:nvPr>
        </p:nvSpPr>
        <p:spPr>
          <a:xfrm>
            <a:off x="1154949" y="2603500"/>
            <a:ext cx="10339200" cy="3416400"/>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1920"/>
              <a:buChar char="●"/>
            </a:pPr>
            <a:r>
              <a:rPr lang="en-IN" sz="2400"/>
              <a:t>The seven-segment display has been a staple in the field of digital electronics for decades, serving as a fundamental tool for conveying numerical and alphanumeric information. </a:t>
            </a:r>
            <a:endParaRPr sz="2400"/>
          </a:p>
          <a:p>
            <a:pPr indent="-342900" lvl="0" marL="342900" rtl="0" algn="just">
              <a:spcBef>
                <a:spcPts val="0"/>
              </a:spcBef>
              <a:spcAft>
                <a:spcPts val="0"/>
              </a:spcAft>
              <a:buSzPts val="1920"/>
              <a:buChar char="●"/>
            </a:pPr>
            <a:r>
              <a:rPr lang="en-IN" sz="2400"/>
              <a:t>From alarm clocks to calculators, from digital signage to industrial control panels, this simple yet powerful display has found its place in numerous everyday devices</a:t>
            </a:r>
            <a:r>
              <a:rPr lang="en-IN"/>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3"/>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IN"/>
              <a:t>SYSTEM DESCRIPTION</a:t>
            </a:r>
            <a:endParaRPr/>
          </a:p>
        </p:txBody>
      </p:sp>
      <p:sp>
        <p:nvSpPr>
          <p:cNvPr id="110" name="Google Shape;110;p3"/>
          <p:cNvSpPr txBox="1"/>
          <p:nvPr>
            <p:ph idx="1" type="body"/>
          </p:nvPr>
        </p:nvSpPr>
        <p:spPr>
          <a:xfrm>
            <a:off x="1141412" y="2330767"/>
            <a:ext cx="9905999" cy="3541714"/>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1920"/>
              <a:buChar char="●"/>
            </a:pPr>
            <a:r>
              <a:rPr lang="en-IN" sz="2400"/>
              <a:t>A seven-segment display is a type of electronic display device that can represent numbers and some characters using a combination of seven individually controllable segments. Each segment is typically composed of an LED (Light-Emitting Diode) or a set of LEDs arranged in a specific pattern .</a:t>
            </a:r>
            <a:endParaRPr/>
          </a:p>
          <a:p>
            <a:pPr indent="-342900" lvl="0" marL="342900" rtl="0" algn="just">
              <a:spcBef>
                <a:spcPts val="1000"/>
              </a:spcBef>
              <a:spcAft>
                <a:spcPts val="0"/>
              </a:spcAft>
              <a:buSzPts val="1920"/>
              <a:buChar char="●"/>
            </a:pPr>
            <a:r>
              <a:rPr lang="en-IN" sz="2400"/>
              <a:t> The seven segments are labeled as A, B, C, D, E, F, and G, and together they can form the numbers 0 to 9 and some letters of the alphabet. The segments are arranged in a specific pattern to display each character.</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4"/>
          <p:cNvSpPr txBox="1"/>
          <p:nvPr>
            <p:ph type="title"/>
          </p:nvPr>
        </p:nvSpPr>
        <p:spPr>
          <a:xfrm>
            <a:off x="501329" y="690880"/>
            <a:ext cx="9550401" cy="116236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IN"/>
              <a:t>Labelling of the segments</a:t>
            </a:r>
            <a:endParaRPr/>
          </a:p>
        </p:txBody>
      </p:sp>
      <p:pic>
        <p:nvPicPr>
          <p:cNvPr id="116" name="Google Shape;116;p4"/>
          <p:cNvPicPr preferRelativeResize="0"/>
          <p:nvPr>
            <p:ph idx="1" type="body"/>
          </p:nvPr>
        </p:nvPicPr>
        <p:blipFill rotWithShape="1">
          <a:blip r:embed="rId3">
            <a:alphaModFix/>
          </a:blip>
          <a:srcRect b="0" l="0" r="0" t="0"/>
          <a:stretch/>
        </p:blipFill>
        <p:spPr>
          <a:xfrm>
            <a:off x="6004560" y="2722880"/>
            <a:ext cx="4490719" cy="3616960"/>
          </a:xfrm>
          <a:prstGeom prst="rect">
            <a:avLst/>
          </a:prstGeom>
          <a:noFill/>
          <a:ln>
            <a:noFill/>
          </a:ln>
        </p:spPr>
      </p:pic>
      <p:pic>
        <p:nvPicPr>
          <p:cNvPr id="117" name="Google Shape;117;p4"/>
          <p:cNvPicPr preferRelativeResize="0"/>
          <p:nvPr/>
        </p:nvPicPr>
        <p:blipFill rotWithShape="1">
          <a:blip r:embed="rId4">
            <a:alphaModFix/>
          </a:blip>
          <a:srcRect b="0" l="0" r="0" t="0"/>
          <a:stretch/>
        </p:blipFill>
        <p:spPr>
          <a:xfrm>
            <a:off x="574870" y="2406624"/>
            <a:ext cx="4903790" cy="410005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5"/>
          <p:cNvSpPr txBox="1"/>
          <p:nvPr>
            <p:ph type="title"/>
          </p:nvPr>
        </p:nvSpPr>
        <p:spPr>
          <a:xfrm>
            <a:off x="1141413" y="213360"/>
            <a:ext cx="9905998" cy="105664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lt2"/>
              </a:buClr>
              <a:buSzPct val="97297"/>
              <a:buFont typeface="Century Gothic"/>
              <a:buNone/>
            </a:pPr>
            <a:br>
              <a:rPr lang="en-IN"/>
            </a:br>
            <a:br>
              <a:rPr lang="en-IN"/>
            </a:br>
            <a:br>
              <a:rPr lang="en-IN"/>
            </a:br>
            <a:r>
              <a:rPr lang="en-IN"/>
              <a:t>DESIGN</a:t>
            </a:r>
            <a:endParaRPr/>
          </a:p>
        </p:txBody>
      </p:sp>
      <p:sp>
        <p:nvSpPr>
          <p:cNvPr id="123" name="Google Shape;123;p5"/>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1920"/>
              <a:buChar char="●"/>
            </a:pPr>
            <a:r>
              <a:rPr lang="en-IN" sz="2400"/>
              <a:t>The seven segments are usually arranged in the form of the number "8," with an additional segment in the middle to differentiate between the top and bottom parts of the digit.</a:t>
            </a:r>
            <a:endParaRPr/>
          </a:p>
          <a:p>
            <a:pPr indent="-342900" lvl="0" marL="342900" rtl="0" algn="just">
              <a:spcBef>
                <a:spcPts val="1000"/>
              </a:spcBef>
              <a:spcAft>
                <a:spcPts val="0"/>
              </a:spcAft>
              <a:buSzPts val="1920"/>
              <a:buChar char="●"/>
            </a:pPr>
            <a:r>
              <a:rPr lang="en-IN" sz="2400"/>
              <a:t>To display numbers or characters on a seven-segment display, a control circuit is required. This circuit receives input signals corresponding to the desired symbol and controls the segments accordingly.</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6"/>
          <p:cNvSpPr txBox="1"/>
          <p:nvPr>
            <p:ph idx="1" type="body"/>
          </p:nvPr>
        </p:nvSpPr>
        <p:spPr>
          <a:xfrm>
            <a:off x="1143012" y="1526327"/>
            <a:ext cx="9906000" cy="3541800"/>
          </a:xfrm>
          <a:prstGeom prst="rect">
            <a:avLst/>
          </a:prstGeom>
          <a:noFill/>
          <a:ln>
            <a:noFill/>
          </a:ln>
        </p:spPr>
        <p:txBody>
          <a:bodyPr anchorCtr="0" anchor="t" bIns="45700" lIns="91425" spcFirstLastPara="1" rIns="91425" wrap="square" tIns="45700">
            <a:normAutofit/>
          </a:bodyPr>
          <a:lstStyle/>
          <a:p>
            <a:pPr indent="-220980" lvl="0" marL="342900" rtl="0" algn="just">
              <a:spcBef>
                <a:spcPts val="0"/>
              </a:spcBef>
              <a:spcAft>
                <a:spcPts val="0"/>
              </a:spcAft>
              <a:buSzPts val="1920"/>
              <a:buNone/>
            </a:pPr>
            <a:r>
              <a:t/>
            </a:r>
            <a:endParaRPr sz="2400"/>
          </a:p>
          <a:p>
            <a:pPr indent="-220980" lvl="0" marL="342900" rtl="0" algn="just">
              <a:spcBef>
                <a:spcPts val="1000"/>
              </a:spcBef>
              <a:spcAft>
                <a:spcPts val="0"/>
              </a:spcAft>
              <a:buSzPts val="1920"/>
              <a:buNone/>
            </a:pPr>
            <a:r>
              <a:t/>
            </a:r>
            <a:endParaRPr sz="2400"/>
          </a:p>
          <a:p>
            <a:pPr indent="-342900" lvl="0" marL="342900" rtl="0" algn="just">
              <a:spcBef>
                <a:spcPts val="1000"/>
              </a:spcBef>
              <a:spcAft>
                <a:spcPts val="0"/>
              </a:spcAft>
              <a:buSzPts val="1920"/>
              <a:buChar char="●"/>
            </a:pPr>
            <a:r>
              <a:rPr lang="en-IN" sz="2400"/>
              <a:t>Each segment is connected to a pin or terminal of the display. The segments 'a' to 'g' are connected to individual pins, and each pin controls the display of each segment . The FSM design of the seven segment display is depicted below.</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8"/>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t/>
            </a:r>
            <a:endParaRPr/>
          </a:p>
        </p:txBody>
      </p:sp>
      <p:pic>
        <p:nvPicPr>
          <p:cNvPr id="134" name="Google Shape;134;p8"/>
          <p:cNvPicPr preferRelativeResize="0"/>
          <p:nvPr>
            <p:ph idx="1" type="body"/>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7"/>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IN"/>
              <a:t>Block Diagram</a:t>
            </a:r>
            <a:endParaRPr/>
          </a:p>
        </p:txBody>
      </p:sp>
      <p:grpSp>
        <p:nvGrpSpPr>
          <p:cNvPr id="140" name="Google Shape;140;p7"/>
          <p:cNvGrpSpPr/>
          <p:nvPr/>
        </p:nvGrpSpPr>
        <p:grpSpPr>
          <a:xfrm>
            <a:off x="198794" y="2839209"/>
            <a:ext cx="11774091" cy="2266700"/>
            <a:chOff x="5754" y="1548889"/>
            <a:chExt cx="11774091" cy="2266700"/>
          </a:xfrm>
        </p:grpSpPr>
        <p:sp>
          <p:nvSpPr>
            <p:cNvPr id="141" name="Google Shape;141;p7"/>
            <p:cNvSpPr/>
            <p:nvPr/>
          </p:nvSpPr>
          <p:spPr>
            <a:xfrm>
              <a:off x="5754" y="1548889"/>
              <a:ext cx="1783953" cy="2266700"/>
            </a:xfrm>
            <a:prstGeom prst="roundRect">
              <a:avLst>
                <a:gd fmla="val 10000" name="adj"/>
              </a:avLst>
            </a:prstGeom>
            <a:solidFill>
              <a:srgbClr val="B20F64"/>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7"/>
            <p:cNvSpPr txBox="1"/>
            <p:nvPr/>
          </p:nvSpPr>
          <p:spPr>
            <a:xfrm>
              <a:off x="58004" y="1601139"/>
              <a:ext cx="1679453" cy="21622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1800"/>
                <a:buFont typeface="Century Gothic"/>
                <a:buNone/>
              </a:pPr>
              <a:r>
                <a:rPr lang="en-IN" sz="1800">
                  <a:solidFill>
                    <a:schemeClr val="lt1"/>
                  </a:solidFill>
                  <a:latin typeface="Century Gothic"/>
                  <a:ea typeface="Century Gothic"/>
                  <a:cs typeface="Century Gothic"/>
                  <a:sym typeface="Century Gothic"/>
                </a:rPr>
                <a:t>Input from terminal - python</a:t>
              </a:r>
              <a:endParaRPr/>
            </a:p>
          </p:txBody>
        </p:sp>
        <p:sp>
          <p:nvSpPr>
            <p:cNvPr id="143" name="Google Shape;143;p7"/>
            <p:cNvSpPr/>
            <p:nvPr/>
          </p:nvSpPr>
          <p:spPr>
            <a:xfrm>
              <a:off x="1968103" y="2461029"/>
              <a:ext cx="378198" cy="442420"/>
            </a:xfrm>
            <a:prstGeom prst="rightArrow">
              <a:avLst>
                <a:gd fmla="val 60000" name="adj1"/>
                <a:gd fmla="val 50000" name="adj2"/>
              </a:avLst>
            </a:prstGeom>
            <a:solidFill>
              <a:srgbClr val="D5A8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7"/>
            <p:cNvSpPr txBox="1"/>
            <p:nvPr/>
          </p:nvSpPr>
          <p:spPr>
            <a:xfrm>
              <a:off x="1968103" y="2549513"/>
              <a:ext cx="264739" cy="265452"/>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400"/>
                <a:buFont typeface="Century Gothic"/>
                <a:buNone/>
              </a:pPr>
              <a:r>
                <a:t/>
              </a:r>
              <a:endParaRPr sz="1400">
                <a:solidFill>
                  <a:schemeClr val="lt1"/>
                </a:solidFill>
                <a:latin typeface="Century Gothic"/>
                <a:ea typeface="Century Gothic"/>
                <a:cs typeface="Century Gothic"/>
                <a:sym typeface="Century Gothic"/>
              </a:endParaRPr>
            </a:p>
          </p:txBody>
        </p:sp>
        <p:sp>
          <p:nvSpPr>
            <p:cNvPr id="145" name="Google Shape;145;p7"/>
            <p:cNvSpPr/>
            <p:nvPr/>
          </p:nvSpPr>
          <p:spPr>
            <a:xfrm>
              <a:off x="2503289" y="1548889"/>
              <a:ext cx="1783953" cy="2266700"/>
            </a:xfrm>
            <a:prstGeom prst="roundRect">
              <a:avLst>
                <a:gd fmla="val 10000" name="adj"/>
              </a:avLst>
            </a:prstGeom>
            <a:solidFill>
              <a:srgbClr val="B20F64"/>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7"/>
            <p:cNvSpPr txBox="1"/>
            <p:nvPr/>
          </p:nvSpPr>
          <p:spPr>
            <a:xfrm>
              <a:off x="2555539" y="1601139"/>
              <a:ext cx="1679453" cy="21622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1800"/>
                <a:buFont typeface="Century Gothic"/>
                <a:buNone/>
              </a:pPr>
              <a:r>
                <a:rPr lang="en-IN" sz="1800">
                  <a:solidFill>
                    <a:schemeClr val="lt1"/>
                  </a:solidFill>
                  <a:latin typeface="Century Gothic"/>
                  <a:ea typeface="Century Gothic"/>
                  <a:cs typeface="Century Gothic"/>
                  <a:sym typeface="Century Gothic"/>
                </a:rPr>
                <a:t>Python script to generate test bench</a:t>
              </a:r>
              <a:endParaRPr/>
            </a:p>
          </p:txBody>
        </p:sp>
        <p:sp>
          <p:nvSpPr>
            <p:cNvPr id="147" name="Google Shape;147;p7"/>
            <p:cNvSpPr/>
            <p:nvPr/>
          </p:nvSpPr>
          <p:spPr>
            <a:xfrm>
              <a:off x="4465637" y="2461029"/>
              <a:ext cx="378198" cy="442420"/>
            </a:xfrm>
            <a:prstGeom prst="rightArrow">
              <a:avLst>
                <a:gd fmla="val 60000" name="adj1"/>
                <a:gd fmla="val 50000" name="adj2"/>
              </a:avLst>
            </a:prstGeom>
            <a:solidFill>
              <a:srgbClr val="D5A8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7"/>
            <p:cNvSpPr txBox="1"/>
            <p:nvPr/>
          </p:nvSpPr>
          <p:spPr>
            <a:xfrm>
              <a:off x="4465637" y="2549513"/>
              <a:ext cx="264739" cy="265452"/>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400"/>
                <a:buFont typeface="Century Gothic"/>
                <a:buNone/>
              </a:pPr>
              <a:r>
                <a:t/>
              </a:r>
              <a:endParaRPr sz="1400">
                <a:solidFill>
                  <a:schemeClr val="lt1"/>
                </a:solidFill>
                <a:latin typeface="Century Gothic"/>
                <a:ea typeface="Century Gothic"/>
                <a:cs typeface="Century Gothic"/>
                <a:sym typeface="Century Gothic"/>
              </a:endParaRPr>
            </a:p>
          </p:txBody>
        </p:sp>
        <p:sp>
          <p:nvSpPr>
            <p:cNvPr id="149" name="Google Shape;149;p7"/>
            <p:cNvSpPr/>
            <p:nvPr/>
          </p:nvSpPr>
          <p:spPr>
            <a:xfrm>
              <a:off x="5000823" y="1548889"/>
              <a:ext cx="1783953" cy="2266700"/>
            </a:xfrm>
            <a:prstGeom prst="roundRect">
              <a:avLst>
                <a:gd fmla="val 10000" name="adj"/>
              </a:avLst>
            </a:prstGeom>
            <a:solidFill>
              <a:srgbClr val="B20F64"/>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7"/>
            <p:cNvSpPr txBox="1"/>
            <p:nvPr/>
          </p:nvSpPr>
          <p:spPr>
            <a:xfrm>
              <a:off x="5053073" y="1601139"/>
              <a:ext cx="1679453" cy="21622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1800"/>
                <a:buFont typeface="Century Gothic"/>
                <a:buNone/>
              </a:pPr>
              <a:r>
                <a:rPr lang="en-IN" sz="1800">
                  <a:solidFill>
                    <a:schemeClr val="lt1"/>
                  </a:solidFill>
                  <a:latin typeface="Century Gothic"/>
                  <a:ea typeface="Century Gothic"/>
                  <a:cs typeface="Century Gothic"/>
                  <a:sym typeface="Century Gothic"/>
                </a:rPr>
                <a:t>Test bench compiled using iverilog and run</a:t>
              </a:r>
              <a:endParaRPr/>
            </a:p>
          </p:txBody>
        </p:sp>
        <p:sp>
          <p:nvSpPr>
            <p:cNvPr id="151" name="Google Shape;151;p7"/>
            <p:cNvSpPr/>
            <p:nvPr/>
          </p:nvSpPr>
          <p:spPr>
            <a:xfrm>
              <a:off x="6963171" y="2461029"/>
              <a:ext cx="378198" cy="442420"/>
            </a:xfrm>
            <a:prstGeom prst="rightArrow">
              <a:avLst>
                <a:gd fmla="val 60000" name="adj1"/>
                <a:gd fmla="val 50000" name="adj2"/>
              </a:avLst>
            </a:prstGeom>
            <a:solidFill>
              <a:srgbClr val="D5A8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7"/>
            <p:cNvSpPr txBox="1"/>
            <p:nvPr/>
          </p:nvSpPr>
          <p:spPr>
            <a:xfrm>
              <a:off x="6963171" y="2549513"/>
              <a:ext cx="264739" cy="265452"/>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400"/>
                <a:buFont typeface="Century Gothic"/>
                <a:buNone/>
              </a:pPr>
              <a:r>
                <a:t/>
              </a:r>
              <a:endParaRPr sz="1400">
                <a:solidFill>
                  <a:schemeClr val="lt1"/>
                </a:solidFill>
                <a:latin typeface="Century Gothic"/>
                <a:ea typeface="Century Gothic"/>
                <a:cs typeface="Century Gothic"/>
                <a:sym typeface="Century Gothic"/>
              </a:endParaRPr>
            </a:p>
          </p:txBody>
        </p:sp>
        <p:sp>
          <p:nvSpPr>
            <p:cNvPr id="153" name="Google Shape;153;p7"/>
            <p:cNvSpPr/>
            <p:nvPr/>
          </p:nvSpPr>
          <p:spPr>
            <a:xfrm>
              <a:off x="7498357" y="1548889"/>
              <a:ext cx="1783953" cy="2266700"/>
            </a:xfrm>
            <a:prstGeom prst="roundRect">
              <a:avLst>
                <a:gd fmla="val 10000" name="adj"/>
              </a:avLst>
            </a:prstGeom>
            <a:solidFill>
              <a:srgbClr val="B20F64"/>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7"/>
            <p:cNvSpPr txBox="1"/>
            <p:nvPr/>
          </p:nvSpPr>
          <p:spPr>
            <a:xfrm>
              <a:off x="7550607" y="1601139"/>
              <a:ext cx="1679453" cy="21622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1800"/>
                <a:buFont typeface="Century Gothic"/>
                <a:buNone/>
              </a:pPr>
              <a:r>
                <a:rPr lang="en-IN" sz="1800">
                  <a:solidFill>
                    <a:schemeClr val="lt1"/>
                  </a:solidFill>
                  <a:latin typeface="Century Gothic"/>
                  <a:ea typeface="Century Gothic"/>
                  <a:cs typeface="Century Gothic"/>
                  <a:sym typeface="Century Gothic"/>
                </a:rPr>
                <a:t>Output (7 segment bits) written into a text file</a:t>
              </a:r>
              <a:endParaRPr/>
            </a:p>
          </p:txBody>
        </p:sp>
        <p:sp>
          <p:nvSpPr>
            <p:cNvPr id="155" name="Google Shape;155;p7"/>
            <p:cNvSpPr/>
            <p:nvPr/>
          </p:nvSpPr>
          <p:spPr>
            <a:xfrm>
              <a:off x="9460706" y="2461029"/>
              <a:ext cx="378198" cy="442420"/>
            </a:xfrm>
            <a:prstGeom prst="rightArrow">
              <a:avLst>
                <a:gd fmla="val 60000" name="adj1"/>
                <a:gd fmla="val 50000" name="adj2"/>
              </a:avLst>
            </a:prstGeom>
            <a:solidFill>
              <a:srgbClr val="D5A8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7"/>
            <p:cNvSpPr txBox="1"/>
            <p:nvPr/>
          </p:nvSpPr>
          <p:spPr>
            <a:xfrm>
              <a:off x="9460706" y="2549513"/>
              <a:ext cx="264739" cy="265452"/>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400"/>
                <a:buFont typeface="Century Gothic"/>
                <a:buNone/>
              </a:pPr>
              <a:r>
                <a:t/>
              </a:r>
              <a:endParaRPr sz="1400">
                <a:solidFill>
                  <a:schemeClr val="lt1"/>
                </a:solidFill>
                <a:latin typeface="Century Gothic"/>
                <a:ea typeface="Century Gothic"/>
                <a:cs typeface="Century Gothic"/>
                <a:sym typeface="Century Gothic"/>
              </a:endParaRPr>
            </a:p>
          </p:txBody>
        </p:sp>
        <p:sp>
          <p:nvSpPr>
            <p:cNvPr id="157" name="Google Shape;157;p7"/>
            <p:cNvSpPr/>
            <p:nvPr/>
          </p:nvSpPr>
          <p:spPr>
            <a:xfrm>
              <a:off x="9995892" y="1548889"/>
              <a:ext cx="1783953" cy="2266700"/>
            </a:xfrm>
            <a:prstGeom prst="roundRect">
              <a:avLst>
                <a:gd fmla="val 10000" name="adj"/>
              </a:avLst>
            </a:prstGeom>
            <a:solidFill>
              <a:srgbClr val="B20F64"/>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7"/>
            <p:cNvSpPr txBox="1"/>
            <p:nvPr/>
          </p:nvSpPr>
          <p:spPr>
            <a:xfrm>
              <a:off x="10048142" y="1601139"/>
              <a:ext cx="1679453" cy="21622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1800"/>
                <a:buFont typeface="Century Gothic"/>
                <a:buNone/>
              </a:pPr>
              <a:r>
                <a:rPr lang="en-IN" sz="1800">
                  <a:solidFill>
                    <a:schemeClr val="lt1"/>
                  </a:solidFill>
                  <a:latin typeface="Century Gothic"/>
                  <a:ea typeface="Century Gothic"/>
                  <a:cs typeface="Century Gothic"/>
                  <a:sym typeface="Century Gothic"/>
                </a:rPr>
                <a:t>7 bits read from  text file and the python script generates the graphic for the display</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9"/>
          <p:cNvSpPr txBox="1"/>
          <p:nvPr>
            <p:ph type="title"/>
          </p:nvPr>
        </p:nvSpPr>
        <p:spPr>
          <a:xfrm>
            <a:off x="1143000" y="791010"/>
            <a:ext cx="9906000" cy="1930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IN"/>
              <a:t>TIMELINE CHART</a:t>
            </a:r>
            <a:endParaRPr/>
          </a:p>
        </p:txBody>
      </p:sp>
      <p:grpSp>
        <p:nvGrpSpPr>
          <p:cNvPr id="164" name="Google Shape;164;p9"/>
          <p:cNvGrpSpPr/>
          <p:nvPr/>
        </p:nvGrpSpPr>
        <p:grpSpPr>
          <a:xfrm>
            <a:off x="5505443" y="3248606"/>
            <a:ext cx="4106550" cy="1606456"/>
            <a:chOff x="3727713" y="2429314"/>
            <a:chExt cx="3079989" cy="1204872"/>
          </a:xfrm>
        </p:grpSpPr>
        <p:sp>
          <p:nvSpPr>
            <p:cNvPr id="165" name="Google Shape;165;p9"/>
            <p:cNvSpPr/>
            <p:nvPr/>
          </p:nvSpPr>
          <p:spPr>
            <a:xfrm>
              <a:off x="4849302" y="3079475"/>
              <a:ext cx="1958400" cy="133500"/>
            </a:xfrm>
            <a:prstGeom prst="rect">
              <a:avLst/>
            </a:prstGeom>
            <a:solidFill>
              <a:srgbClr val="0E945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66" name="Google Shape;166;p9"/>
            <p:cNvGrpSpPr/>
            <p:nvPr/>
          </p:nvGrpSpPr>
          <p:grpSpPr>
            <a:xfrm>
              <a:off x="3727713" y="2429314"/>
              <a:ext cx="2253600" cy="1204872"/>
              <a:chOff x="3727713" y="2429314"/>
              <a:chExt cx="2253600" cy="1204872"/>
            </a:xfrm>
          </p:grpSpPr>
          <p:grpSp>
            <p:nvGrpSpPr>
              <p:cNvPr id="167" name="Google Shape;167;p9"/>
              <p:cNvGrpSpPr/>
              <p:nvPr/>
            </p:nvGrpSpPr>
            <p:grpSpPr>
              <a:xfrm>
                <a:off x="4808316" y="2800065"/>
                <a:ext cx="92400" cy="411825"/>
                <a:chOff x="845575" y="2563700"/>
                <a:chExt cx="92400" cy="411825"/>
              </a:xfrm>
            </p:grpSpPr>
            <p:cxnSp>
              <p:nvCxnSpPr>
                <p:cNvPr id="168" name="Google Shape;168;p9"/>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69" name="Google Shape;169;p9"/>
                <p:cNvSpPr/>
                <p:nvPr/>
              </p:nvSpPr>
              <p:spPr>
                <a:xfrm>
                  <a:off x="845575"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70" name="Google Shape;170;p9"/>
              <p:cNvSpPr txBox="1"/>
              <p:nvPr/>
            </p:nvSpPr>
            <p:spPr>
              <a:xfrm>
                <a:off x="4123556" y="3262787"/>
                <a:ext cx="1461900" cy="3714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rPr b="1" lang="en-IN" sz="1600">
                    <a:latin typeface="Roboto"/>
                    <a:ea typeface="Roboto"/>
                    <a:cs typeface="Roboto"/>
                    <a:sym typeface="Roboto"/>
                  </a:rPr>
                  <a:t>10 - 12 July 2023</a:t>
                </a:r>
                <a:endParaRPr b="1" sz="1600">
                  <a:latin typeface="Roboto"/>
                  <a:ea typeface="Roboto"/>
                  <a:cs typeface="Roboto"/>
                  <a:sym typeface="Roboto"/>
                </a:endParaRPr>
              </a:p>
            </p:txBody>
          </p:sp>
          <p:sp>
            <p:nvSpPr>
              <p:cNvPr id="171" name="Google Shape;171;p9"/>
              <p:cNvSpPr txBox="1"/>
              <p:nvPr/>
            </p:nvSpPr>
            <p:spPr>
              <a:xfrm>
                <a:off x="3727713" y="2429314"/>
                <a:ext cx="2253600" cy="9438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2100"/>
                  </a:spcAft>
                  <a:buNone/>
                </a:pPr>
                <a:r>
                  <a:rPr b="1" lang="en-IN" sz="1600">
                    <a:latin typeface="Roboto"/>
                    <a:ea typeface="Roboto"/>
                    <a:cs typeface="Roboto"/>
                    <a:sym typeface="Roboto"/>
                  </a:rPr>
                  <a:t>Designing the verilog system</a:t>
                </a:r>
                <a:endParaRPr b="1" sz="1600">
                  <a:latin typeface="Roboto"/>
                  <a:ea typeface="Roboto"/>
                  <a:cs typeface="Roboto"/>
                  <a:sym typeface="Roboto"/>
                </a:endParaRPr>
              </a:p>
            </p:txBody>
          </p:sp>
        </p:grpSp>
      </p:grpSp>
      <p:grpSp>
        <p:nvGrpSpPr>
          <p:cNvPr id="172" name="Google Shape;172;p9"/>
          <p:cNvGrpSpPr/>
          <p:nvPr/>
        </p:nvGrpSpPr>
        <p:grpSpPr>
          <a:xfrm>
            <a:off x="8337663" y="3612975"/>
            <a:ext cx="3481407" cy="2309944"/>
            <a:chOff x="5851931" y="2702598"/>
            <a:chExt cx="2611121" cy="1732501"/>
          </a:xfrm>
        </p:grpSpPr>
        <p:sp>
          <p:nvSpPr>
            <p:cNvPr id="173" name="Google Shape;173;p9"/>
            <p:cNvSpPr/>
            <p:nvPr/>
          </p:nvSpPr>
          <p:spPr>
            <a:xfrm>
              <a:off x="6807651" y="3079482"/>
              <a:ext cx="1655400" cy="133500"/>
            </a:xfrm>
            <a:prstGeom prst="rect">
              <a:avLst/>
            </a:prstGeom>
            <a:solidFill>
              <a:srgbClr val="08563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74" name="Google Shape;174;p9"/>
            <p:cNvGrpSpPr/>
            <p:nvPr/>
          </p:nvGrpSpPr>
          <p:grpSpPr>
            <a:xfrm>
              <a:off x="5851931" y="2702598"/>
              <a:ext cx="2480100" cy="1732501"/>
              <a:chOff x="5851931" y="2702598"/>
              <a:chExt cx="2480100" cy="1732501"/>
            </a:xfrm>
          </p:grpSpPr>
          <p:grpSp>
            <p:nvGrpSpPr>
              <p:cNvPr id="175" name="Google Shape;175;p9"/>
              <p:cNvGrpSpPr/>
              <p:nvPr/>
            </p:nvGrpSpPr>
            <p:grpSpPr>
              <a:xfrm rot="10800000">
                <a:off x="6760035" y="3079467"/>
                <a:ext cx="92400" cy="411825"/>
                <a:chOff x="2070100" y="2563700"/>
                <a:chExt cx="92400" cy="411825"/>
              </a:xfrm>
            </p:grpSpPr>
            <p:cxnSp>
              <p:nvCxnSpPr>
                <p:cNvPr id="176" name="Google Shape;176;p9"/>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77" name="Google Shape;177;p9"/>
                <p:cNvSpPr/>
                <p:nvPr/>
              </p:nvSpPr>
              <p:spPr>
                <a:xfrm>
                  <a:off x="2070100"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78" name="Google Shape;178;p9"/>
              <p:cNvSpPr txBox="1"/>
              <p:nvPr/>
            </p:nvSpPr>
            <p:spPr>
              <a:xfrm>
                <a:off x="6110978" y="2702598"/>
                <a:ext cx="1390500" cy="3714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rPr b="1" lang="en-IN" sz="1600">
                    <a:latin typeface="Roboto"/>
                    <a:ea typeface="Roboto"/>
                    <a:cs typeface="Roboto"/>
                    <a:sym typeface="Roboto"/>
                  </a:rPr>
                  <a:t>12 - 13 July 2023</a:t>
                </a:r>
                <a:endParaRPr b="1" sz="1600">
                  <a:latin typeface="Roboto"/>
                  <a:ea typeface="Roboto"/>
                  <a:cs typeface="Roboto"/>
                  <a:sym typeface="Roboto"/>
                </a:endParaRPr>
              </a:p>
            </p:txBody>
          </p:sp>
          <p:sp>
            <p:nvSpPr>
              <p:cNvPr id="179" name="Google Shape;179;p9"/>
              <p:cNvSpPr txBox="1"/>
              <p:nvPr/>
            </p:nvSpPr>
            <p:spPr>
              <a:xfrm>
                <a:off x="5851931" y="3491299"/>
                <a:ext cx="2480100" cy="9438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2100"/>
                  </a:spcAft>
                  <a:buNone/>
                </a:pPr>
                <a:r>
                  <a:rPr b="1" lang="en-IN" sz="1600">
                    <a:latin typeface="Roboto"/>
                    <a:ea typeface="Roboto"/>
                    <a:cs typeface="Roboto"/>
                    <a:sym typeface="Roboto"/>
                  </a:rPr>
                  <a:t>Integration of </a:t>
                </a:r>
                <a:r>
                  <a:rPr b="1" lang="en-IN" sz="1600">
                    <a:latin typeface="Roboto"/>
                    <a:ea typeface="Roboto"/>
                    <a:cs typeface="Roboto"/>
                    <a:sym typeface="Roboto"/>
                  </a:rPr>
                  <a:t>python</a:t>
                </a:r>
                <a:r>
                  <a:rPr b="1" lang="en-IN" sz="1600">
                    <a:latin typeface="Roboto"/>
                    <a:ea typeface="Roboto"/>
                    <a:cs typeface="Roboto"/>
                    <a:sym typeface="Roboto"/>
                  </a:rPr>
                  <a:t> and verilog</a:t>
                </a:r>
                <a:endParaRPr b="1" sz="1600">
                  <a:latin typeface="Roboto"/>
                  <a:ea typeface="Roboto"/>
                  <a:cs typeface="Roboto"/>
                  <a:sym typeface="Roboto"/>
                </a:endParaRPr>
              </a:p>
            </p:txBody>
          </p:sp>
        </p:grpSp>
      </p:grpSp>
      <p:grpSp>
        <p:nvGrpSpPr>
          <p:cNvPr id="180" name="Google Shape;180;p9"/>
          <p:cNvGrpSpPr/>
          <p:nvPr/>
        </p:nvGrpSpPr>
        <p:grpSpPr>
          <a:xfrm>
            <a:off x="552539" y="2721506"/>
            <a:ext cx="3837315" cy="2133556"/>
            <a:chOff x="12942" y="2033979"/>
            <a:chExt cx="2878058" cy="1600207"/>
          </a:xfrm>
        </p:grpSpPr>
        <p:sp>
          <p:nvSpPr>
            <p:cNvPr id="181" name="Google Shape;181;p9"/>
            <p:cNvSpPr/>
            <p:nvPr/>
          </p:nvSpPr>
          <p:spPr>
            <a:xfrm>
              <a:off x="932600" y="3079475"/>
              <a:ext cx="1958400" cy="133500"/>
            </a:xfrm>
            <a:prstGeom prst="rect">
              <a:avLst/>
            </a:prstGeom>
            <a:solidFill>
              <a:srgbClr val="0E945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82" name="Google Shape;182;p9"/>
            <p:cNvGrpSpPr/>
            <p:nvPr/>
          </p:nvGrpSpPr>
          <p:grpSpPr>
            <a:xfrm>
              <a:off x="12942" y="2033979"/>
              <a:ext cx="2253600" cy="1600207"/>
              <a:chOff x="12942" y="2033979"/>
              <a:chExt cx="2253600" cy="1600207"/>
            </a:xfrm>
          </p:grpSpPr>
          <p:sp>
            <p:nvSpPr>
              <p:cNvPr id="183" name="Google Shape;183;p9"/>
              <p:cNvSpPr txBox="1"/>
              <p:nvPr/>
            </p:nvSpPr>
            <p:spPr>
              <a:xfrm>
                <a:off x="283421" y="3262787"/>
                <a:ext cx="1287600" cy="3714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rPr b="1" lang="en-IN" sz="1600">
                    <a:latin typeface="Roboto"/>
                    <a:ea typeface="Roboto"/>
                    <a:cs typeface="Roboto"/>
                    <a:sym typeface="Roboto"/>
                  </a:rPr>
                  <a:t>2 July 2023</a:t>
                </a:r>
                <a:endParaRPr b="1" sz="1600">
                  <a:latin typeface="Roboto"/>
                  <a:ea typeface="Roboto"/>
                  <a:cs typeface="Roboto"/>
                  <a:sym typeface="Roboto"/>
                </a:endParaRPr>
              </a:p>
            </p:txBody>
          </p:sp>
          <p:grpSp>
            <p:nvGrpSpPr>
              <p:cNvPr id="184" name="Google Shape;184;p9"/>
              <p:cNvGrpSpPr/>
              <p:nvPr/>
            </p:nvGrpSpPr>
            <p:grpSpPr>
              <a:xfrm>
                <a:off x="881025" y="2800065"/>
                <a:ext cx="92400" cy="411825"/>
                <a:chOff x="845575" y="2563700"/>
                <a:chExt cx="92400" cy="411825"/>
              </a:xfrm>
            </p:grpSpPr>
            <p:cxnSp>
              <p:nvCxnSpPr>
                <p:cNvPr id="185" name="Google Shape;185;p9"/>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86" name="Google Shape;186;p9"/>
                <p:cNvSpPr/>
                <p:nvPr/>
              </p:nvSpPr>
              <p:spPr>
                <a:xfrm>
                  <a:off x="845575"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87" name="Google Shape;187;p9"/>
              <p:cNvSpPr txBox="1"/>
              <p:nvPr/>
            </p:nvSpPr>
            <p:spPr>
              <a:xfrm>
                <a:off x="12942" y="2033979"/>
                <a:ext cx="2253600" cy="9438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b="1" sz="1600">
                  <a:latin typeface="Roboto"/>
                  <a:ea typeface="Roboto"/>
                  <a:cs typeface="Roboto"/>
                  <a:sym typeface="Roboto"/>
                </a:endParaRPr>
              </a:p>
              <a:p>
                <a:pPr indent="0" lvl="0" marL="0" rtl="0" algn="l">
                  <a:spcBef>
                    <a:spcPts val="2100"/>
                  </a:spcBef>
                  <a:spcAft>
                    <a:spcPts val="2100"/>
                  </a:spcAft>
                  <a:buNone/>
                </a:pPr>
                <a:r>
                  <a:rPr b="1" lang="en-IN" sz="1600">
                    <a:latin typeface="Roboto"/>
                    <a:ea typeface="Roboto"/>
                    <a:cs typeface="Roboto"/>
                    <a:sym typeface="Roboto"/>
                  </a:rPr>
                  <a:t>Research about the topic</a:t>
                </a:r>
                <a:endParaRPr b="1" sz="1600">
                  <a:latin typeface="Roboto"/>
                  <a:ea typeface="Roboto"/>
                  <a:cs typeface="Roboto"/>
                  <a:sym typeface="Roboto"/>
                </a:endParaRPr>
              </a:p>
            </p:txBody>
          </p:sp>
        </p:grpSp>
      </p:grpSp>
      <p:grpSp>
        <p:nvGrpSpPr>
          <p:cNvPr id="188" name="Google Shape;188;p9"/>
          <p:cNvGrpSpPr/>
          <p:nvPr/>
        </p:nvGrpSpPr>
        <p:grpSpPr>
          <a:xfrm>
            <a:off x="2893179" y="3612975"/>
            <a:ext cx="4107746" cy="2323520"/>
            <a:chOff x="1768466" y="2702598"/>
            <a:chExt cx="3080887" cy="1742684"/>
          </a:xfrm>
        </p:grpSpPr>
        <p:sp>
          <p:nvSpPr>
            <p:cNvPr id="189" name="Google Shape;189;p9"/>
            <p:cNvSpPr/>
            <p:nvPr/>
          </p:nvSpPr>
          <p:spPr>
            <a:xfrm>
              <a:off x="2890952" y="3079475"/>
              <a:ext cx="1958400" cy="133500"/>
            </a:xfrm>
            <a:prstGeom prst="rect">
              <a:avLst/>
            </a:prstGeom>
            <a:solidFill>
              <a:srgbClr val="08563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90" name="Google Shape;190;p9"/>
            <p:cNvGrpSpPr/>
            <p:nvPr/>
          </p:nvGrpSpPr>
          <p:grpSpPr>
            <a:xfrm>
              <a:off x="1768466" y="2702598"/>
              <a:ext cx="2253600" cy="1742684"/>
              <a:chOff x="1768466" y="2702598"/>
              <a:chExt cx="2253600" cy="1742684"/>
            </a:xfrm>
          </p:grpSpPr>
          <p:sp>
            <p:nvSpPr>
              <p:cNvPr id="191" name="Google Shape;191;p9"/>
              <p:cNvSpPr txBox="1"/>
              <p:nvPr/>
            </p:nvSpPr>
            <p:spPr>
              <a:xfrm>
                <a:off x="2309372" y="2702598"/>
                <a:ext cx="1171800" cy="3714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rPr b="1" lang="en-IN" sz="1600">
                    <a:latin typeface="Roboto"/>
                    <a:ea typeface="Roboto"/>
                    <a:cs typeface="Roboto"/>
                    <a:sym typeface="Roboto"/>
                  </a:rPr>
                  <a:t>9 July 2023</a:t>
                </a:r>
                <a:endParaRPr b="1" sz="1600">
                  <a:latin typeface="Roboto"/>
                  <a:ea typeface="Roboto"/>
                  <a:cs typeface="Roboto"/>
                  <a:sym typeface="Roboto"/>
                </a:endParaRPr>
              </a:p>
            </p:txBody>
          </p:sp>
          <p:grpSp>
            <p:nvGrpSpPr>
              <p:cNvPr id="192" name="Google Shape;192;p9"/>
              <p:cNvGrpSpPr/>
              <p:nvPr/>
            </p:nvGrpSpPr>
            <p:grpSpPr>
              <a:xfrm rot="10800000">
                <a:off x="2849073" y="3079467"/>
                <a:ext cx="92400" cy="411825"/>
                <a:chOff x="2070100" y="2563700"/>
                <a:chExt cx="92400" cy="411825"/>
              </a:xfrm>
            </p:grpSpPr>
            <p:cxnSp>
              <p:nvCxnSpPr>
                <p:cNvPr id="193" name="Google Shape;193;p9"/>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94" name="Google Shape;194;p9"/>
                <p:cNvSpPr/>
                <p:nvPr/>
              </p:nvSpPr>
              <p:spPr>
                <a:xfrm>
                  <a:off x="2070100"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95" name="Google Shape;195;p9"/>
              <p:cNvSpPr txBox="1"/>
              <p:nvPr/>
            </p:nvSpPr>
            <p:spPr>
              <a:xfrm>
                <a:off x="1768466" y="3501481"/>
                <a:ext cx="2253600" cy="9438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2100"/>
                  </a:spcAft>
                  <a:buNone/>
                </a:pPr>
                <a:r>
                  <a:rPr b="1" lang="en-IN" sz="1600">
                    <a:latin typeface="Roboto"/>
                    <a:ea typeface="Roboto"/>
                    <a:cs typeface="Roboto"/>
                    <a:sym typeface="Roboto"/>
                  </a:rPr>
                  <a:t>Designing the logic for binary to 7 segment conversion</a:t>
                </a:r>
                <a:endParaRPr b="1" sz="1600">
                  <a:latin typeface="Roboto"/>
                  <a:ea typeface="Roboto"/>
                  <a:cs typeface="Roboto"/>
                  <a:sym typeface="Roboto"/>
                </a:endParaRPr>
              </a:p>
            </p:txBody>
          </p:sp>
        </p:gr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